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744" r:id="rId4"/>
  </p:sldMasterIdLst>
  <p:notesMasterIdLst>
    <p:notesMasterId r:id="rId13"/>
  </p:notesMasterIdLst>
  <p:handoutMasterIdLst>
    <p:handoutMasterId r:id="rId14"/>
  </p:handoutMasterIdLst>
  <p:sldIdLst>
    <p:sldId id="256" r:id="rId5"/>
    <p:sldId id="258" r:id="rId6"/>
    <p:sldId id="260" r:id="rId7"/>
    <p:sldId id="275" r:id="rId8"/>
    <p:sldId id="282" r:id="rId9"/>
    <p:sldId id="280" r:id="rId10"/>
    <p:sldId id="276" r:id="rId11"/>
    <p:sldId id="278" r:id="rId12"/>
  </p:sldIdLst>
  <p:sldSz cx="12192000" cy="6858000"/>
  <p:notesSz cx="6858000" cy="9144000"/>
  <p:defaultTextStyle>
    <a:defPPr rtl="0">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DEEF28-128B-4A44-A7EF-2F7BD342CA93}" v="1" dt="2024-04-09T09:36:10.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41" autoAdjust="0"/>
  </p:normalViewPr>
  <p:slideViewPr>
    <p:cSldViewPr snapToGrid="0" snapToObjects="1">
      <p:cViewPr varScale="1">
        <p:scale>
          <a:sx n="128" d="100"/>
          <a:sy n="128" d="100"/>
        </p:scale>
        <p:origin x="520" y="17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76" d="100"/>
          <a:sy n="76" d="100"/>
        </p:scale>
        <p:origin x="400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iagrams/_rels/data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7.svg"/></Relationships>
</file>

<file path=ppt/diagrams/_rels/data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7.svg"/></Relationships>
</file>

<file path=ppt/diagrams/_rels/drawing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1D989CAC-251C-4414-8127-C1BD85E792E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CCBC5BC1-0A69-40FE-98DF-94C5F415C1F7}">
      <dgm:prSet custT="1"/>
      <dgm:spPr>
        <a:solidFill>
          <a:schemeClr val="accent2">
            <a:lumMod val="60000"/>
            <a:lumOff val="40000"/>
          </a:schemeClr>
        </a:solidFill>
      </dgm:spPr>
      <dgm:t>
        <a:bodyPr/>
        <a:lstStyle/>
        <a:p>
          <a:r>
            <a:rPr lang="it-IT" sz="2000" dirty="0">
              <a:solidFill>
                <a:schemeClr val="tx1"/>
              </a:solidFill>
            </a:rPr>
            <a:t>Per quanto riguarda l’esenzione è necessario inserire sempre la dicitura “LAVORO” anche se tale esenzione non lo è, in questo caso l’Unep provvede alla modifica del tipo di esenzione in sede di accettazione.</a:t>
          </a:r>
          <a:endParaRPr lang="en-US" sz="2000" dirty="0">
            <a:solidFill>
              <a:schemeClr val="tx1"/>
            </a:solidFill>
          </a:endParaRPr>
        </a:p>
      </dgm:t>
    </dgm:pt>
    <dgm:pt modelId="{B1B8056D-5B18-46AF-9917-B01A36D60A29}" type="parTrans" cxnId="{EDC2EB27-DBAC-4323-837A-9D979430452B}">
      <dgm:prSet/>
      <dgm:spPr/>
      <dgm:t>
        <a:bodyPr/>
        <a:lstStyle/>
        <a:p>
          <a:endParaRPr lang="en-US"/>
        </a:p>
      </dgm:t>
    </dgm:pt>
    <dgm:pt modelId="{804C9FFE-14FA-49AE-BDD8-A67CC7894821}" type="sibTrans" cxnId="{EDC2EB27-DBAC-4323-837A-9D979430452B}">
      <dgm:prSet/>
      <dgm:spPr/>
      <dgm:t>
        <a:bodyPr/>
        <a:lstStyle/>
        <a:p>
          <a:endParaRPr lang="en-US"/>
        </a:p>
      </dgm:t>
    </dgm:pt>
    <dgm:pt modelId="{0BFFD3E4-799F-4955-AB7E-F71FCDA7EF35}" type="pres">
      <dgm:prSet presAssocID="{1D989CAC-251C-4414-8127-C1BD85E792EA}" presName="linear" presStyleCnt="0">
        <dgm:presLayoutVars>
          <dgm:animLvl val="lvl"/>
          <dgm:resizeHandles val="exact"/>
        </dgm:presLayoutVars>
      </dgm:prSet>
      <dgm:spPr/>
    </dgm:pt>
    <dgm:pt modelId="{39CBAC97-D4CE-4C93-956B-058B5E20A43E}" type="pres">
      <dgm:prSet presAssocID="{CCBC5BC1-0A69-40FE-98DF-94C5F415C1F7}" presName="parentText" presStyleLbl="node1" presStyleIdx="0" presStyleCnt="1" custScaleX="100000" custScaleY="98974" custLinFactNeighborX="3667" custLinFactNeighborY="-39806">
        <dgm:presLayoutVars>
          <dgm:chMax val="0"/>
          <dgm:bulletEnabled val="1"/>
        </dgm:presLayoutVars>
      </dgm:prSet>
      <dgm:spPr/>
    </dgm:pt>
  </dgm:ptLst>
  <dgm:cxnLst>
    <dgm:cxn modelId="{EDC2EB27-DBAC-4323-837A-9D979430452B}" srcId="{1D989CAC-251C-4414-8127-C1BD85E792EA}" destId="{CCBC5BC1-0A69-40FE-98DF-94C5F415C1F7}" srcOrd="0" destOrd="0" parTransId="{B1B8056D-5B18-46AF-9917-B01A36D60A29}" sibTransId="{804C9FFE-14FA-49AE-BDD8-A67CC7894821}"/>
    <dgm:cxn modelId="{E3366E8F-859E-4786-86D5-49F534ED0F87}" type="presOf" srcId="{1D989CAC-251C-4414-8127-C1BD85E792EA}" destId="{0BFFD3E4-799F-4955-AB7E-F71FCDA7EF35}" srcOrd="0" destOrd="0" presId="urn:microsoft.com/office/officeart/2005/8/layout/vList2"/>
    <dgm:cxn modelId="{A8945AA5-1C40-43B1-9E1A-E129D2B01907}" type="presOf" srcId="{CCBC5BC1-0A69-40FE-98DF-94C5F415C1F7}" destId="{39CBAC97-D4CE-4C93-956B-058B5E20A43E}" srcOrd="0" destOrd="0" presId="urn:microsoft.com/office/officeart/2005/8/layout/vList2"/>
    <dgm:cxn modelId="{E52A468B-A0BF-423F-8C69-F4B58EFE0DCD}" type="presParOf" srcId="{0BFFD3E4-799F-4955-AB7E-F71FCDA7EF35}" destId="{39CBAC97-D4CE-4C93-956B-058B5E20A43E}"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989CAC-251C-4414-8127-C1BD85E792EA}"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A38E78B-9A2D-4E97-96C3-A3C2003512DC}">
      <dgm:prSet/>
      <dgm:spPr>
        <a:solidFill>
          <a:schemeClr val="accent3">
            <a:lumMod val="60000"/>
            <a:lumOff val="40000"/>
          </a:schemeClr>
        </a:solidFill>
      </dgm:spPr>
      <dgm:t>
        <a:bodyPr/>
        <a:lstStyle/>
        <a:p>
          <a:r>
            <a:rPr lang="it-IT" dirty="0">
              <a:solidFill>
                <a:schemeClr val="tx1"/>
              </a:solidFill>
            </a:rPr>
            <a:t>Per gli atti di notifica esenti inserire sempre il numero di R.G. del procedimento esente, la data d’udienza e Autorità Giudiziaria (per Cliens-Giuffrè cliccare su abilita procedimento – subito dopo aver selezionato ATTO ESENTE LAVORO - e mettere numero di </a:t>
          </a:r>
          <a:r>
            <a:rPr lang="it-IT" dirty="0" err="1">
              <a:solidFill>
                <a:schemeClr val="tx1"/>
              </a:solidFill>
            </a:rPr>
            <a:t>r.g</a:t>
          </a:r>
          <a:r>
            <a:rPr lang="it-IT" dirty="0">
              <a:solidFill>
                <a:schemeClr val="tx1"/>
              </a:solidFill>
            </a:rPr>
            <a:t>./fascicolo, data udienza e Autorità Giudiziaria). Se non c’è una data d’udienza (come ad esempio l’atto di precetto), mettere una data qualsiasi avanti nel tempo. </a:t>
          </a:r>
          <a:endParaRPr lang="en-US" dirty="0">
            <a:solidFill>
              <a:schemeClr val="tx1"/>
            </a:solidFill>
          </a:endParaRPr>
        </a:p>
      </dgm:t>
    </dgm:pt>
    <dgm:pt modelId="{F6A224D5-BE2D-400F-BB25-D592172D29CE}" type="sibTrans" cxnId="{28850B25-E2C1-43BB-B953-489316687FF0}">
      <dgm:prSet/>
      <dgm:spPr/>
      <dgm:t>
        <a:bodyPr/>
        <a:lstStyle/>
        <a:p>
          <a:endParaRPr lang="en-US"/>
        </a:p>
      </dgm:t>
    </dgm:pt>
    <dgm:pt modelId="{1E033AEA-6B53-43C0-B0A0-D0FFDFBB53B3}" type="parTrans" cxnId="{28850B25-E2C1-43BB-B953-489316687FF0}">
      <dgm:prSet/>
      <dgm:spPr/>
      <dgm:t>
        <a:bodyPr/>
        <a:lstStyle/>
        <a:p>
          <a:endParaRPr lang="en-US"/>
        </a:p>
      </dgm:t>
    </dgm:pt>
    <dgm:pt modelId="{0BFFD3E4-799F-4955-AB7E-F71FCDA7EF35}" type="pres">
      <dgm:prSet presAssocID="{1D989CAC-251C-4414-8127-C1BD85E792EA}" presName="linear" presStyleCnt="0">
        <dgm:presLayoutVars>
          <dgm:animLvl val="lvl"/>
          <dgm:resizeHandles val="exact"/>
        </dgm:presLayoutVars>
      </dgm:prSet>
      <dgm:spPr/>
    </dgm:pt>
    <dgm:pt modelId="{6FC72F9D-0443-45EF-AAA6-2C1E4F2E6DD2}" type="pres">
      <dgm:prSet presAssocID="{7A38E78B-9A2D-4E97-96C3-A3C2003512DC}" presName="parentText" presStyleLbl="node1" presStyleIdx="0" presStyleCnt="1" custScaleY="86216" custLinFactNeighborX="-5023" custLinFactNeighborY="378">
        <dgm:presLayoutVars>
          <dgm:chMax val="0"/>
          <dgm:bulletEnabled val="1"/>
        </dgm:presLayoutVars>
      </dgm:prSet>
      <dgm:spPr/>
    </dgm:pt>
  </dgm:ptLst>
  <dgm:cxnLst>
    <dgm:cxn modelId="{3293790E-6012-4ACF-B7E6-6560956D604E}" type="presOf" srcId="{7A38E78B-9A2D-4E97-96C3-A3C2003512DC}" destId="{6FC72F9D-0443-45EF-AAA6-2C1E4F2E6DD2}" srcOrd="0" destOrd="0" presId="urn:microsoft.com/office/officeart/2005/8/layout/vList2"/>
    <dgm:cxn modelId="{28850B25-E2C1-43BB-B953-489316687FF0}" srcId="{1D989CAC-251C-4414-8127-C1BD85E792EA}" destId="{7A38E78B-9A2D-4E97-96C3-A3C2003512DC}" srcOrd="0" destOrd="0" parTransId="{1E033AEA-6B53-43C0-B0A0-D0FFDFBB53B3}" sibTransId="{F6A224D5-BE2D-400F-BB25-D592172D29CE}"/>
    <dgm:cxn modelId="{E3366E8F-859E-4786-86D5-49F534ED0F87}" type="presOf" srcId="{1D989CAC-251C-4414-8127-C1BD85E792EA}" destId="{0BFFD3E4-799F-4955-AB7E-F71FCDA7EF35}" srcOrd="0" destOrd="0" presId="urn:microsoft.com/office/officeart/2005/8/layout/vList2"/>
    <dgm:cxn modelId="{D1458635-62F1-4A3B-8F8D-C791C41C78EB}" type="presParOf" srcId="{0BFFD3E4-799F-4955-AB7E-F71FCDA7EF35}" destId="{6FC72F9D-0443-45EF-AAA6-2C1E4F2E6DD2}" srcOrd="0" destOrd="0" presId="urn:microsoft.com/office/officeart/2005/8/layout/vList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9E292A-25CD-4890-8058-785AF67DCB7B}"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0354BA2-6B9B-4C03-A7D0-171B3A7091EB}">
      <dgm:prSet/>
      <dgm:spPr/>
      <dgm:t>
        <a:bodyPr/>
        <a:lstStyle/>
        <a:p>
          <a:pPr algn="just">
            <a:lnSpc>
              <a:spcPct val="100000"/>
            </a:lnSpc>
          </a:pPr>
          <a:r>
            <a:rPr lang="it-IT" dirty="0">
              <a:solidFill>
                <a:schemeClr val="tx1"/>
              </a:solidFill>
            </a:rPr>
            <a:t>In caso di </a:t>
          </a:r>
          <a:r>
            <a:rPr lang="it-IT" b="1" dirty="0">
              <a:solidFill>
                <a:schemeClr val="tx1"/>
              </a:solidFill>
            </a:rPr>
            <a:t>notifica di intimazione di sfratto per morosità </a:t>
          </a:r>
          <a:r>
            <a:rPr lang="it-IT" dirty="0">
              <a:solidFill>
                <a:schemeClr val="tx1"/>
              </a:solidFill>
            </a:rPr>
            <a:t>da effettuarsi fuori dalla Provincia di Ragusa (e quindi a mezzo del servizio postale) dove c’è da inviare anche l’avviso ex art. 660 c.p.c., l’atto deve essere consegnato cartaceo allo sportello. </a:t>
          </a:r>
          <a:endParaRPr lang="en-US" dirty="0">
            <a:solidFill>
              <a:schemeClr val="tx1"/>
            </a:solidFill>
          </a:endParaRPr>
        </a:p>
      </dgm:t>
    </dgm:pt>
    <dgm:pt modelId="{E30AE45C-FD07-46F4-8C39-24F09E8289E9}" type="parTrans" cxnId="{9A4D0260-C91E-469B-88C0-2ADFC4D1E2C5}">
      <dgm:prSet/>
      <dgm:spPr/>
      <dgm:t>
        <a:bodyPr/>
        <a:lstStyle/>
        <a:p>
          <a:endParaRPr lang="en-US"/>
        </a:p>
      </dgm:t>
    </dgm:pt>
    <dgm:pt modelId="{6F35AB4D-47F1-478D-96FD-D5F0DF34CD83}" type="sibTrans" cxnId="{9A4D0260-C91E-469B-88C0-2ADFC4D1E2C5}">
      <dgm:prSet/>
      <dgm:spPr/>
      <dgm:t>
        <a:bodyPr/>
        <a:lstStyle/>
        <a:p>
          <a:endParaRPr lang="en-US"/>
        </a:p>
      </dgm:t>
    </dgm:pt>
    <dgm:pt modelId="{3B8BC5FB-9F6C-4D7F-B108-2048BB00F4FE}">
      <dgm:prSet/>
      <dgm:spPr/>
      <dgm:t>
        <a:bodyPr/>
        <a:lstStyle/>
        <a:p>
          <a:pPr algn="just">
            <a:lnSpc>
              <a:spcPct val="100000"/>
            </a:lnSpc>
          </a:pPr>
          <a:r>
            <a:rPr lang="it-IT" dirty="0">
              <a:solidFill>
                <a:schemeClr val="tx1"/>
              </a:solidFill>
            </a:rPr>
            <a:t>In caso di </a:t>
          </a:r>
          <a:r>
            <a:rPr lang="it-IT" b="1" dirty="0">
              <a:solidFill>
                <a:schemeClr val="tx1"/>
              </a:solidFill>
            </a:rPr>
            <a:t>notifica ex art. 143 c.p.c., </a:t>
          </a:r>
          <a:r>
            <a:rPr lang="it-IT" dirty="0">
              <a:solidFill>
                <a:schemeClr val="tx1"/>
              </a:solidFill>
            </a:rPr>
            <a:t>l’atto principale è costituito dall’atto già depositato con relata negativa allegando allo stesso la richiesta di notifica ex art. 143 c.p.c.. Nei dati inserire per il destinatario l’indirizzo della Casa Comunale e non di residenza. </a:t>
          </a:r>
          <a:endParaRPr lang="en-US" dirty="0">
            <a:solidFill>
              <a:schemeClr val="tx1"/>
            </a:solidFill>
          </a:endParaRPr>
        </a:p>
      </dgm:t>
    </dgm:pt>
    <dgm:pt modelId="{9C068F4E-85BF-4E1F-A146-5CB048F172DA}" type="parTrans" cxnId="{6D58D37B-A5FB-4C4B-94CF-D8969B9E4144}">
      <dgm:prSet/>
      <dgm:spPr/>
      <dgm:t>
        <a:bodyPr/>
        <a:lstStyle/>
        <a:p>
          <a:endParaRPr lang="en-US"/>
        </a:p>
      </dgm:t>
    </dgm:pt>
    <dgm:pt modelId="{364FC677-71B8-40E9-A265-FE5FAFA1A056}" type="sibTrans" cxnId="{6D58D37B-A5FB-4C4B-94CF-D8969B9E4144}">
      <dgm:prSet/>
      <dgm:spPr/>
      <dgm:t>
        <a:bodyPr/>
        <a:lstStyle/>
        <a:p>
          <a:endParaRPr lang="en-US"/>
        </a:p>
      </dgm:t>
    </dgm:pt>
    <dgm:pt modelId="{C8B14318-AEAE-4791-A4B8-1D66F6041C3E}">
      <dgm:prSet/>
      <dgm:spPr/>
      <dgm:t>
        <a:bodyPr/>
        <a:lstStyle/>
        <a:p>
          <a:pPr algn="just">
            <a:lnSpc>
              <a:spcPct val="100000"/>
            </a:lnSpc>
          </a:pPr>
          <a:r>
            <a:rPr lang="it-IT" dirty="0">
              <a:solidFill>
                <a:schemeClr val="tx1"/>
              </a:solidFill>
            </a:rPr>
            <a:t>Allo stesso destinatario non può essere notificato, con il medesimo atto, a due indirizzi diversi.</a:t>
          </a:r>
          <a:endParaRPr lang="en-US" dirty="0">
            <a:solidFill>
              <a:schemeClr val="tx1"/>
            </a:solidFill>
          </a:endParaRPr>
        </a:p>
      </dgm:t>
    </dgm:pt>
    <dgm:pt modelId="{7CA06803-0923-40FA-B786-6241CD214FB2}" type="parTrans" cxnId="{B2EFA8AE-13FA-4D4B-A7B2-4E4E77D1EFA0}">
      <dgm:prSet/>
      <dgm:spPr/>
      <dgm:t>
        <a:bodyPr/>
        <a:lstStyle/>
        <a:p>
          <a:endParaRPr lang="en-US"/>
        </a:p>
      </dgm:t>
    </dgm:pt>
    <dgm:pt modelId="{787AF2F5-525F-47EB-BB8B-B433FFC88DF2}" type="sibTrans" cxnId="{B2EFA8AE-13FA-4D4B-A7B2-4E4E77D1EFA0}">
      <dgm:prSet/>
      <dgm:spPr/>
      <dgm:t>
        <a:bodyPr/>
        <a:lstStyle/>
        <a:p>
          <a:endParaRPr lang="en-US"/>
        </a:p>
      </dgm:t>
    </dgm:pt>
    <dgm:pt modelId="{4A4DA60F-0755-42EA-82AE-8D328D849C5E}">
      <dgm:prSet/>
      <dgm:spPr/>
      <dgm:t>
        <a:bodyPr/>
        <a:lstStyle/>
        <a:p>
          <a:pPr algn="just">
            <a:lnSpc>
              <a:spcPct val="100000"/>
            </a:lnSpc>
          </a:pPr>
          <a:r>
            <a:rPr lang="it-IT" dirty="0">
              <a:solidFill>
                <a:schemeClr val="tx1"/>
              </a:solidFill>
            </a:rPr>
            <a:t>Qualora il programma chieda una </a:t>
          </a:r>
          <a:r>
            <a:rPr lang="it-IT" b="1" dirty="0">
              <a:solidFill>
                <a:schemeClr val="tx1"/>
              </a:solidFill>
            </a:rPr>
            <a:t>data di scadenza</a:t>
          </a:r>
          <a:r>
            <a:rPr lang="it-IT" dirty="0">
              <a:solidFill>
                <a:schemeClr val="tx1"/>
              </a:solidFill>
            </a:rPr>
            <a:t>, si deve inserire una data successiva alla richiesta di notifica e non una data precedente.. </a:t>
          </a:r>
          <a:endParaRPr lang="en-US" dirty="0">
            <a:solidFill>
              <a:schemeClr val="tx1"/>
            </a:solidFill>
          </a:endParaRPr>
        </a:p>
      </dgm:t>
    </dgm:pt>
    <dgm:pt modelId="{0328AB63-0A49-4EC7-8DF0-64108ABA1445}" type="sibTrans" cxnId="{7DE6A6F7-1430-4CA4-8409-9FC7EAC6F090}">
      <dgm:prSet/>
      <dgm:spPr/>
      <dgm:t>
        <a:bodyPr/>
        <a:lstStyle/>
        <a:p>
          <a:endParaRPr lang="en-US"/>
        </a:p>
      </dgm:t>
    </dgm:pt>
    <dgm:pt modelId="{67BCA57A-843E-44CA-89CA-19388520F049}" type="parTrans" cxnId="{7DE6A6F7-1430-4CA4-8409-9FC7EAC6F090}">
      <dgm:prSet/>
      <dgm:spPr/>
      <dgm:t>
        <a:bodyPr/>
        <a:lstStyle/>
        <a:p>
          <a:endParaRPr lang="en-US"/>
        </a:p>
      </dgm:t>
    </dgm:pt>
    <dgm:pt modelId="{FAD4EA37-03F4-4AC5-8C97-AF76BC1B2A41}" type="pres">
      <dgm:prSet presAssocID="{419E292A-25CD-4890-8058-785AF67DCB7B}" presName="root" presStyleCnt="0">
        <dgm:presLayoutVars>
          <dgm:dir/>
          <dgm:resizeHandles val="exact"/>
        </dgm:presLayoutVars>
      </dgm:prSet>
      <dgm:spPr/>
    </dgm:pt>
    <dgm:pt modelId="{72225D5C-C2C3-4566-89D0-25453AF662AE}" type="pres">
      <dgm:prSet presAssocID="{B0354BA2-6B9B-4C03-A7D0-171B3A7091EB}" presName="compNode" presStyleCnt="0"/>
      <dgm:spPr/>
    </dgm:pt>
    <dgm:pt modelId="{D4B0D3FE-1749-4A2F-972C-BAD4D81C8E12}" type="pres">
      <dgm:prSet presAssocID="{B0354BA2-6B9B-4C03-A7D0-171B3A7091EB}" presName="bgRect" presStyleLbl="bgShp" presStyleIdx="0" presStyleCnt="4" custLinFactNeighborX="4476" custLinFactNeighborY="-197"/>
      <dgm:spPr>
        <a:solidFill>
          <a:schemeClr val="accent2">
            <a:lumMod val="60000"/>
            <a:lumOff val="40000"/>
          </a:schemeClr>
        </a:solidFill>
      </dgm:spPr>
    </dgm:pt>
    <dgm:pt modelId="{C3EF658F-9A77-4623-B3B1-34B571997653}" type="pres">
      <dgm:prSet presAssocID="{B0354BA2-6B9B-4C03-A7D0-171B3A7091EB}" presName="iconRect" presStyleLbl="node1" presStyleIdx="0" presStyleCnt="4" custScaleX="58422" custScaleY="6668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7000" r="-7000"/>
          </a:stretch>
        </a:blipFill>
        <a:ln>
          <a:noFill/>
        </a:ln>
      </dgm:spPr>
      <dgm:extLst>
        <a:ext uri="{E40237B7-FDA0-4F09-8148-C483321AD2D9}">
          <dgm14:cNvPr xmlns:dgm14="http://schemas.microsoft.com/office/drawing/2010/diagram" id="0" name="" descr="Lente di ingrandimento"/>
        </a:ext>
      </dgm:extLst>
    </dgm:pt>
    <dgm:pt modelId="{22B1F8E5-D3C1-46BB-B79F-B580B8847A73}" type="pres">
      <dgm:prSet presAssocID="{B0354BA2-6B9B-4C03-A7D0-171B3A7091EB}" presName="spaceRect" presStyleCnt="0"/>
      <dgm:spPr/>
    </dgm:pt>
    <dgm:pt modelId="{1973A9A7-285F-4CAE-ABC8-704A28D8A734}" type="pres">
      <dgm:prSet presAssocID="{B0354BA2-6B9B-4C03-A7D0-171B3A7091EB}" presName="parTx" presStyleLbl="revTx" presStyleIdx="0" presStyleCnt="4">
        <dgm:presLayoutVars>
          <dgm:chMax val="0"/>
          <dgm:chPref val="0"/>
        </dgm:presLayoutVars>
      </dgm:prSet>
      <dgm:spPr/>
    </dgm:pt>
    <dgm:pt modelId="{2E74261E-98BE-4934-A4A3-384F32E8831A}" type="pres">
      <dgm:prSet presAssocID="{6F35AB4D-47F1-478D-96FD-D5F0DF34CD83}" presName="sibTrans" presStyleCnt="0"/>
      <dgm:spPr/>
    </dgm:pt>
    <dgm:pt modelId="{99468179-1A48-496C-92BE-F8CFDE27A09F}" type="pres">
      <dgm:prSet presAssocID="{4A4DA60F-0755-42EA-82AE-8D328D849C5E}" presName="compNode" presStyleCnt="0"/>
      <dgm:spPr/>
    </dgm:pt>
    <dgm:pt modelId="{3982D359-2B86-413A-9718-18463605484C}" type="pres">
      <dgm:prSet presAssocID="{4A4DA60F-0755-42EA-82AE-8D328D849C5E}" presName="bgRect" presStyleLbl="bgShp" presStyleIdx="1" presStyleCnt="4"/>
      <dgm:spPr>
        <a:solidFill>
          <a:schemeClr val="accent3">
            <a:lumMod val="60000"/>
            <a:lumOff val="40000"/>
          </a:schemeClr>
        </a:solidFill>
      </dgm:spPr>
    </dgm:pt>
    <dgm:pt modelId="{621CE127-22DB-4F79-8FC6-5E060A296D44}" type="pres">
      <dgm:prSet presAssocID="{4A4DA60F-0755-42EA-82AE-8D328D849C5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gno di spunta"/>
        </a:ext>
      </dgm:extLst>
    </dgm:pt>
    <dgm:pt modelId="{E76A84E0-9813-4A83-AE56-423474A03297}" type="pres">
      <dgm:prSet presAssocID="{4A4DA60F-0755-42EA-82AE-8D328D849C5E}" presName="spaceRect" presStyleCnt="0"/>
      <dgm:spPr/>
    </dgm:pt>
    <dgm:pt modelId="{30BB6A56-9BC8-46D7-9DBE-B2F7BC7BEB8C}" type="pres">
      <dgm:prSet presAssocID="{4A4DA60F-0755-42EA-82AE-8D328D849C5E}" presName="parTx" presStyleLbl="revTx" presStyleIdx="1" presStyleCnt="4">
        <dgm:presLayoutVars>
          <dgm:chMax val="0"/>
          <dgm:chPref val="0"/>
        </dgm:presLayoutVars>
      </dgm:prSet>
      <dgm:spPr/>
    </dgm:pt>
    <dgm:pt modelId="{EB670334-56C1-4BB4-989B-CE7BB780C4C1}" type="pres">
      <dgm:prSet presAssocID="{0328AB63-0A49-4EC7-8DF0-64108ABA1445}" presName="sibTrans" presStyleCnt="0"/>
      <dgm:spPr/>
    </dgm:pt>
    <dgm:pt modelId="{382320B6-D4FF-4A3A-B3C3-7F397DF8E488}" type="pres">
      <dgm:prSet presAssocID="{3B8BC5FB-9F6C-4D7F-B108-2048BB00F4FE}" presName="compNode" presStyleCnt="0"/>
      <dgm:spPr/>
    </dgm:pt>
    <dgm:pt modelId="{48C24458-C29D-4E1C-97BB-DBC0C1884ACE}" type="pres">
      <dgm:prSet presAssocID="{3B8BC5FB-9F6C-4D7F-B108-2048BB00F4FE}" presName="bgRect" presStyleLbl="bgShp" presStyleIdx="2" presStyleCnt="4"/>
      <dgm:spPr/>
    </dgm:pt>
    <dgm:pt modelId="{4C28E0AB-62BE-4690-B65D-7453230532E7}" type="pres">
      <dgm:prSet presAssocID="{3B8BC5FB-9F6C-4D7F-B108-2048BB00F4F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e"/>
        </a:ext>
      </dgm:extLst>
    </dgm:pt>
    <dgm:pt modelId="{52CAF265-04A5-4FA5-90D5-8B50CA579F2D}" type="pres">
      <dgm:prSet presAssocID="{3B8BC5FB-9F6C-4D7F-B108-2048BB00F4FE}" presName="spaceRect" presStyleCnt="0"/>
      <dgm:spPr/>
    </dgm:pt>
    <dgm:pt modelId="{2BCB9D90-ADB6-47D8-8100-9B3DC709DA0D}" type="pres">
      <dgm:prSet presAssocID="{3B8BC5FB-9F6C-4D7F-B108-2048BB00F4FE}" presName="parTx" presStyleLbl="revTx" presStyleIdx="2" presStyleCnt="4">
        <dgm:presLayoutVars>
          <dgm:chMax val="0"/>
          <dgm:chPref val="0"/>
        </dgm:presLayoutVars>
      </dgm:prSet>
      <dgm:spPr/>
    </dgm:pt>
    <dgm:pt modelId="{CDC22AA3-8F20-42AA-8713-CE89BCF9F1A4}" type="pres">
      <dgm:prSet presAssocID="{364FC677-71B8-40E9-A265-FE5FAFA1A056}" presName="sibTrans" presStyleCnt="0"/>
      <dgm:spPr/>
    </dgm:pt>
    <dgm:pt modelId="{5033AC30-89FA-468C-8841-BA2052D7F416}" type="pres">
      <dgm:prSet presAssocID="{C8B14318-AEAE-4791-A4B8-1D66F6041C3E}" presName="compNode" presStyleCnt="0"/>
      <dgm:spPr/>
    </dgm:pt>
    <dgm:pt modelId="{711D53BE-D504-4539-B64F-ECC7CFE16DCA}" type="pres">
      <dgm:prSet presAssocID="{C8B14318-AEAE-4791-A4B8-1D66F6041C3E}" presName="bgRect" presStyleLbl="bgShp" presStyleIdx="3" presStyleCnt="4"/>
      <dgm:spPr/>
    </dgm:pt>
    <dgm:pt modelId="{EAB9E55D-AE93-43CE-88CD-852BCFA874AA}" type="pres">
      <dgm:prSet presAssocID="{C8B14318-AEAE-4791-A4B8-1D66F6041C3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Ingranaggi"/>
        </a:ext>
      </dgm:extLst>
    </dgm:pt>
    <dgm:pt modelId="{762E4EA4-6583-433B-8071-A4A68D2AB34E}" type="pres">
      <dgm:prSet presAssocID="{C8B14318-AEAE-4791-A4B8-1D66F6041C3E}" presName="spaceRect" presStyleCnt="0"/>
      <dgm:spPr/>
    </dgm:pt>
    <dgm:pt modelId="{7725567F-BD61-463A-AA2D-48C3E5665265}" type="pres">
      <dgm:prSet presAssocID="{C8B14318-AEAE-4791-A4B8-1D66F6041C3E}" presName="parTx" presStyleLbl="revTx" presStyleIdx="3" presStyleCnt="4">
        <dgm:presLayoutVars>
          <dgm:chMax val="0"/>
          <dgm:chPref val="0"/>
        </dgm:presLayoutVars>
      </dgm:prSet>
      <dgm:spPr/>
    </dgm:pt>
  </dgm:ptLst>
  <dgm:cxnLst>
    <dgm:cxn modelId="{9C5C8F17-C231-483D-9C74-082C9E02C586}" type="presOf" srcId="{C8B14318-AEAE-4791-A4B8-1D66F6041C3E}" destId="{7725567F-BD61-463A-AA2D-48C3E5665265}" srcOrd="0" destOrd="0" presId="urn:microsoft.com/office/officeart/2018/2/layout/IconVerticalSolidList"/>
    <dgm:cxn modelId="{9A4D0260-C91E-469B-88C0-2ADFC4D1E2C5}" srcId="{419E292A-25CD-4890-8058-785AF67DCB7B}" destId="{B0354BA2-6B9B-4C03-A7D0-171B3A7091EB}" srcOrd="0" destOrd="0" parTransId="{E30AE45C-FD07-46F4-8C39-24F09E8289E9}" sibTransId="{6F35AB4D-47F1-478D-96FD-D5F0DF34CD83}"/>
    <dgm:cxn modelId="{6D58D37B-A5FB-4C4B-94CF-D8969B9E4144}" srcId="{419E292A-25CD-4890-8058-785AF67DCB7B}" destId="{3B8BC5FB-9F6C-4D7F-B108-2048BB00F4FE}" srcOrd="2" destOrd="0" parTransId="{9C068F4E-85BF-4E1F-A146-5CB048F172DA}" sibTransId="{364FC677-71B8-40E9-A265-FE5FAFA1A056}"/>
    <dgm:cxn modelId="{867D0E8F-3EB1-4819-B783-5FB7AD86B6EA}" type="presOf" srcId="{B0354BA2-6B9B-4C03-A7D0-171B3A7091EB}" destId="{1973A9A7-285F-4CAE-ABC8-704A28D8A734}" srcOrd="0" destOrd="0" presId="urn:microsoft.com/office/officeart/2018/2/layout/IconVerticalSolidList"/>
    <dgm:cxn modelId="{FA21D5A6-7727-45B7-BD2B-8698D7ACBA65}" type="presOf" srcId="{4A4DA60F-0755-42EA-82AE-8D328D849C5E}" destId="{30BB6A56-9BC8-46D7-9DBE-B2F7BC7BEB8C}" srcOrd="0" destOrd="0" presId="urn:microsoft.com/office/officeart/2018/2/layout/IconVerticalSolidList"/>
    <dgm:cxn modelId="{B2EFA8AE-13FA-4D4B-A7B2-4E4E77D1EFA0}" srcId="{419E292A-25CD-4890-8058-785AF67DCB7B}" destId="{C8B14318-AEAE-4791-A4B8-1D66F6041C3E}" srcOrd="3" destOrd="0" parTransId="{7CA06803-0923-40FA-B786-6241CD214FB2}" sibTransId="{787AF2F5-525F-47EB-BB8B-B433FFC88DF2}"/>
    <dgm:cxn modelId="{EF2E9EEC-61A9-4531-B1D9-5CE1B4FC25BA}" type="presOf" srcId="{3B8BC5FB-9F6C-4D7F-B108-2048BB00F4FE}" destId="{2BCB9D90-ADB6-47D8-8100-9B3DC709DA0D}" srcOrd="0" destOrd="0" presId="urn:microsoft.com/office/officeart/2018/2/layout/IconVerticalSolidList"/>
    <dgm:cxn modelId="{FA2C3AEE-905E-4F82-AFD4-EA3183295F20}" type="presOf" srcId="{419E292A-25CD-4890-8058-785AF67DCB7B}" destId="{FAD4EA37-03F4-4AC5-8C97-AF76BC1B2A41}" srcOrd="0" destOrd="0" presId="urn:microsoft.com/office/officeart/2018/2/layout/IconVerticalSolidList"/>
    <dgm:cxn modelId="{7DE6A6F7-1430-4CA4-8409-9FC7EAC6F090}" srcId="{419E292A-25CD-4890-8058-785AF67DCB7B}" destId="{4A4DA60F-0755-42EA-82AE-8D328D849C5E}" srcOrd="1" destOrd="0" parTransId="{67BCA57A-843E-44CA-89CA-19388520F049}" sibTransId="{0328AB63-0A49-4EC7-8DF0-64108ABA1445}"/>
    <dgm:cxn modelId="{D3CB8B18-371F-4A60-9871-EEC8FCFCCADB}" type="presParOf" srcId="{FAD4EA37-03F4-4AC5-8C97-AF76BC1B2A41}" destId="{72225D5C-C2C3-4566-89D0-25453AF662AE}" srcOrd="0" destOrd="0" presId="urn:microsoft.com/office/officeart/2018/2/layout/IconVerticalSolidList"/>
    <dgm:cxn modelId="{747DC0A9-2F67-4F44-9076-54BAB0869FAE}" type="presParOf" srcId="{72225D5C-C2C3-4566-89D0-25453AF662AE}" destId="{D4B0D3FE-1749-4A2F-972C-BAD4D81C8E12}" srcOrd="0" destOrd="0" presId="urn:microsoft.com/office/officeart/2018/2/layout/IconVerticalSolidList"/>
    <dgm:cxn modelId="{ED7D00F4-57B9-4A9B-BBB0-A216FF770ECA}" type="presParOf" srcId="{72225D5C-C2C3-4566-89D0-25453AF662AE}" destId="{C3EF658F-9A77-4623-B3B1-34B571997653}" srcOrd="1" destOrd="0" presId="urn:microsoft.com/office/officeart/2018/2/layout/IconVerticalSolidList"/>
    <dgm:cxn modelId="{29612C55-99FE-4852-8905-A1C225015CFA}" type="presParOf" srcId="{72225D5C-C2C3-4566-89D0-25453AF662AE}" destId="{22B1F8E5-D3C1-46BB-B79F-B580B8847A73}" srcOrd="2" destOrd="0" presId="urn:microsoft.com/office/officeart/2018/2/layout/IconVerticalSolidList"/>
    <dgm:cxn modelId="{00ABA801-1F7F-4F85-A894-9207EFFD0672}" type="presParOf" srcId="{72225D5C-C2C3-4566-89D0-25453AF662AE}" destId="{1973A9A7-285F-4CAE-ABC8-704A28D8A734}" srcOrd="3" destOrd="0" presId="urn:microsoft.com/office/officeart/2018/2/layout/IconVerticalSolidList"/>
    <dgm:cxn modelId="{8A37CAD4-E49E-4D58-9784-B708837F46F9}" type="presParOf" srcId="{FAD4EA37-03F4-4AC5-8C97-AF76BC1B2A41}" destId="{2E74261E-98BE-4934-A4A3-384F32E8831A}" srcOrd="1" destOrd="0" presId="urn:microsoft.com/office/officeart/2018/2/layout/IconVerticalSolidList"/>
    <dgm:cxn modelId="{CAF74AA1-AA46-487C-A882-B016224D4DCE}" type="presParOf" srcId="{FAD4EA37-03F4-4AC5-8C97-AF76BC1B2A41}" destId="{99468179-1A48-496C-92BE-F8CFDE27A09F}" srcOrd="2" destOrd="0" presId="urn:microsoft.com/office/officeart/2018/2/layout/IconVerticalSolidList"/>
    <dgm:cxn modelId="{D93B91BC-CAD7-4FD8-ACEF-AEA382609814}" type="presParOf" srcId="{99468179-1A48-496C-92BE-F8CFDE27A09F}" destId="{3982D359-2B86-413A-9718-18463605484C}" srcOrd="0" destOrd="0" presId="urn:microsoft.com/office/officeart/2018/2/layout/IconVerticalSolidList"/>
    <dgm:cxn modelId="{8161DB00-0EEA-466E-92F2-132EC2B5D2D8}" type="presParOf" srcId="{99468179-1A48-496C-92BE-F8CFDE27A09F}" destId="{621CE127-22DB-4F79-8FC6-5E060A296D44}" srcOrd="1" destOrd="0" presId="urn:microsoft.com/office/officeart/2018/2/layout/IconVerticalSolidList"/>
    <dgm:cxn modelId="{1499D8C1-5AC6-44B9-9308-5D5462307EB3}" type="presParOf" srcId="{99468179-1A48-496C-92BE-F8CFDE27A09F}" destId="{E76A84E0-9813-4A83-AE56-423474A03297}" srcOrd="2" destOrd="0" presId="urn:microsoft.com/office/officeart/2018/2/layout/IconVerticalSolidList"/>
    <dgm:cxn modelId="{48195398-1D09-443D-AADE-A5246E90A4CA}" type="presParOf" srcId="{99468179-1A48-496C-92BE-F8CFDE27A09F}" destId="{30BB6A56-9BC8-46D7-9DBE-B2F7BC7BEB8C}" srcOrd="3" destOrd="0" presId="urn:microsoft.com/office/officeart/2018/2/layout/IconVerticalSolidList"/>
    <dgm:cxn modelId="{6D65D3F3-4747-49F2-B827-E7F75D842FA3}" type="presParOf" srcId="{FAD4EA37-03F4-4AC5-8C97-AF76BC1B2A41}" destId="{EB670334-56C1-4BB4-989B-CE7BB780C4C1}" srcOrd="3" destOrd="0" presId="urn:microsoft.com/office/officeart/2018/2/layout/IconVerticalSolidList"/>
    <dgm:cxn modelId="{7DF8BF05-AB26-4EB4-B848-C62F5C0F404A}" type="presParOf" srcId="{FAD4EA37-03F4-4AC5-8C97-AF76BC1B2A41}" destId="{382320B6-D4FF-4A3A-B3C3-7F397DF8E488}" srcOrd="4" destOrd="0" presId="urn:microsoft.com/office/officeart/2018/2/layout/IconVerticalSolidList"/>
    <dgm:cxn modelId="{61C6C302-5E91-42C5-A1FF-3AEF621F546D}" type="presParOf" srcId="{382320B6-D4FF-4A3A-B3C3-7F397DF8E488}" destId="{48C24458-C29D-4E1C-97BB-DBC0C1884ACE}" srcOrd="0" destOrd="0" presId="urn:microsoft.com/office/officeart/2018/2/layout/IconVerticalSolidList"/>
    <dgm:cxn modelId="{9203424F-127E-4E8B-946C-0EB7AD0DA9D6}" type="presParOf" srcId="{382320B6-D4FF-4A3A-B3C3-7F397DF8E488}" destId="{4C28E0AB-62BE-4690-B65D-7453230532E7}" srcOrd="1" destOrd="0" presId="urn:microsoft.com/office/officeart/2018/2/layout/IconVerticalSolidList"/>
    <dgm:cxn modelId="{F6275FCE-7B8A-4EDE-8C34-706FC99B95FE}" type="presParOf" srcId="{382320B6-D4FF-4A3A-B3C3-7F397DF8E488}" destId="{52CAF265-04A5-4FA5-90D5-8B50CA579F2D}" srcOrd="2" destOrd="0" presId="urn:microsoft.com/office/officeart/2018/2/layout/IconVerticalSolidList"/>
    <dgm:cxn modelId="{887DC10D-DF31-46F4-B671-20B907E33A24}" type="presParOf" srcId="{382320B6-D4FF-4A3A-B3C3-7F397DF8E488}" destId="{2BCB9D90-ADB6-47D8-8100-9B3DC709DA0D}" srcOrd="3" destOrd="0" presId="urn:microsoft.com/office/officeart/2018/2/layout/IconVerticalSolidList"/>
    <dgm:cxn modelId="{3CDDAB0C-3549-4A96-8699-39A585D4BE2B}" type="presParOf" srcId="{FAD4EA37-03F4-4AC5-8C97-AF76BC1B2A41}" destId="{CDC22AA3-8F20-42AA-8713-CE89BCF9F1A4}" srcOrd="5" destOrd="0" presId="urn:microsoft.com/office/officeart/2018/2/layout/IconVerticalSolidList"/>
    <dgm:cxn modelId="{9D5C6E16-80AF-4EAB-AB73-C2B1B78DBBA2}" type="presParOf" srcId="{FAD4EA37-03F4-4AC5-8C97-AF76BC1B2A41}" destId="{5033AC30-89FA-468C-8841-BA2052D7F416}" srcOrd="6" destOrd="0" presId="urn:microsoft.com/office/officeart/2018/2/layout/IconVerticalSolidList"/>
    <dgm:cxn modelId="{FDFD769C-F1BC-446F-812C-4DA528138705}" type="presParOf" srcId="{5033AC30-89FA-468C-8841-BA2052D7F416}" destId="{711D53BE-D504-4539-B64F-ECC7CFE16DCA}" srcOrd="0" destOrd="0" presId="urn:microsoft.com/office/officeart/2018/2/layout/IconVerticalSolidList"/>
    <dgm:cxn modelId="{AE821B7C-2F5B-4AC1-9BF3-7E2D187E8BDD}" type="presParOf" srcId="{5033AC30-89FA-468C-8841-BA2052D7F416}" destId="{EAB9E55D-AE93-43CE-88CD-852BCFA874AA}" srcOrd="1" destOrd="0" presId="urn:microsoft.com/office/officeart/2018/2/layout/IconVerticalSolidList"/>
    <dgm:cxn modelId="{14D71562-DE85-4784-A3D8-5A96EDFFB05E}" type="presParOf" srcId="{5033AC30-89FA-468C-8841-BA2052D7F416}" destId="{762E4EA4-6583-433B-8071-A4A68D2AB34E}" srcOrd="2" destOrd="0" presId="urn:microsoft.com/office/officeart/2018/2/layout/IconVerticalSolidList"/>
    <dgm:cxn modelId="{157A4B3C-E0DF-4DDA-879C-BFC307DD7A96}" type="presParOf" srcId="{5033AC30-89FA-468C-8841-BA2052D7F416}" destId="{7725567F-BD61-463A-AA2D-48C3E5665265}"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A650FF-1ECB-4EE1-BAE4-DE1DC6BF8FB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D12E684-11BE-4285-ABF0-2BCA83DC70D7}">
      <dgm:prSet custT="1"/>
      <dgm:spPr>
        <a:solidFill>
          <a:schemeClr val="accent2">
            <a:lumMod val="60000"/>
            <a:lumOff val="40000"/>
          </a:schemeClr>
        </a:solidFill>
      </dgm:spPr>
      <dgm:t>
        <a:bodyPr/>
        <a:lstStyle/>
        <a:p>
          <a:pPr algn="l">
            <a:lnSpc>
              <a:spcPct val="150000"/>
            </a:lnSpc>
          </a:pPr>
          <a:r>
            <a:rPr lang="it-IT" sz="2000" b="1" dirty="0">
              <a:solidFill>
                <a:schemeClr val="tx1"/>
              </a:solidFill>
            </a:rPr>
            <a:t>DATI:</a:t>
          </a:r>
        </a:p>
        <a:p>
          <a:pPr algn="just">
            <a:lnSpc>
              <a:spcPct val="150000"/>
            </a:lnSpc>
          </a:pPr>
          <a:r>
            <a:rPr lang="it-IT" sz="2000" dirty="0">
              <a:solidFill>
                <a:schemeClr val="tx1"/>
              </a:solidFill>
            </a:rPr>
            <a:t>Per la richiesta di pignoramento presso terzi è necessario inserire anche i </a:t>
          </a:r>
          <a:r>
            <a:rPr lang="it-IT" sz="2000" b="1" dirty="0">
              <a:solidFill>
                <a:schemeClr val="tx1"/>
              </a:solidFill>
            </a:rPr>
            <a:t>dati</a:t>
          </a:r>
          <a:r>
            <a:rPr lang="it-IT" sz="2000" dirty="0">
              <a:solidFill>
                <a:schemeClr val="tx1"/>
              </a:solidFill>
            </a:rPr>
            <a:t> dei terzi pignorati (nome o ragione sociale, città, indirizzo, numero civico e codice fiscale o P.I.) </a:t>
          </a:r>
          <a:r>
            <a:rPr lang="it-IT" sz="2000" u="sng" dirty="0">
              <a:solidFill>
                <a:schemeClr val="tx1"/>
              </a:solidFill>
            </a:rPr>
            <a:t>anche se la notifica sarà da effettuarsi a mezzo PEC</a:t>
          </a:r>
          <a:r>
            <a:rPr lang="it-IT" sz="2000" dirty="0">
              <a:solidFill>
                <a:schemeClr val="tx1"/>
              </a:solidFill>
            </a:rPr>
            <a:t>. </a:t>
          </a:r>
          <a:endParaRPr lang="en-US" sz="2000" dirty="0">
            <a:solidFill>
              <a:schemeClr val="tx1"/>
            </a:solidFill>
          </a:endParaRPr>
        </a:p>
      </dgm:t>
    </dgm:pt>
    <dgm:pt modelId="{30FFBD87-867B-4016-B112-F102A2335F52}" type="parTrans" cxnId="{F1146821-B81E-4658-A9A4-595C1368398D}">
      <dgm:prSet/>
      <dgm:spPr/>
      <dgm:t>
        <a:bodyPr/>
        <a:lstStyle/>
        <a:p>
          <a:endParaRPr lang="en-US"/>
        </a:p>
      </dgm:t>
    </dgm:pt>
    <dgm:pt modelId="{ED94D478-9C9C-4CA6-8176-FE3550F1A8A3}" type="sibTrans" cxnId="{F1146821-B81E-4658-A9A4-595C1368398D}">
      <dgm:prSet/>
      <dgm:spPr/>
      <dgm:t>
        <a:bodyPr/>
        <a:lstStyle/>
        <a:p>
          <a:endParaRPr lang="en-US"/>
        </a:p>
      </dgm:t>
    </dgm:pt>
    <dgm:pt modelId="{BD79E1AF-BB8D-4DFD-948E-F2349B195CC5}" type="pres">
      <dgm:prSet presAssocID="{8BA650FF-1ECB-4EE1-BAE4-DE1DC6BF8FB3}" presName="linear" presStyleCnt="0">
        <dgm:presLayoutVars>
          <dgm:animLvl val="lvl"/>
          <dgm:resizeHandles val="exact"/>
        </dgm:presLayoutVars>
      </dgm:prSet>
      <dgm:spPr/>
    </dgm:pt>
    <dgm:pt modelId="{A2FE698C-6752-4173-8C59-8088D5419ADB}" type="pres">
      <dgm:prSet presAssocID="{AD12E684-11BE-4285-ABF0-2BCA83DC70D7}" presName="parentText" presStyleLbl="node1" presStyleIdx="0" presStyleCnt="1" custScaleY="1283738" custLinFactNeighborX="-172" custLinFactNeighborY="-45817">
        <dgm:presLayoutVars>
          <dgm:chMax val="0"/>
          <dgm:bulletEnabled val="1"/>
        </dgm:presLayoutVars>
      </dgm:prSet>
      <dgm:spPr/>
    </dgm:pt>
  </dgm:ptLst>
  <dgm:cxnLst>
    <dgm:cxn modelId="{F1146821-B81E-4658-A9A4-595C1368398D}" srcId="{8BA650FF-1ECB-4EE1-BAE4-DE1DC6BF8FB3}" destId="{AD12E684-11BE-4285-ABF0-2BCA83DC70D7}" srcOrd="0" destOrd="0" parTransId="{30FFBD87-867B-4016-B112-F102A2335F52}" sibTransId="{ED94D478-9C9C-4CA6-8176-FE3550F1A8A3}"/>
    <dgm:cxn modelId="{3589A5B6-80FD-4924-8D31-A7880E041694}" type="presOf" srcId="{AD12E684-11BE-4285-ABF0-2BCA83DC70D7}" destId="{A2FE698C-6752-4173-8C59-8088D5419ADB}" srcOrd="0" destOrd="0" presId="urn:microsoft.com/office/officeart/2005/8/layout/vList2"/>
    <dgm:cxn modelId="{AE1DEBF6-7292-4094-AAE5-FFCDD0E7D8DE}" type="presOf" srcId="{8BA650FF-1ECB-4EE1-BAE4-DE1DC6BF8FB3}" destId="{BD79E1AF-BB8D-4DFD-948E-F2349B195CC5}" srcOrd="0" destOrd="0" presId="urn:microsoft.com/office/officeart/2005/8/layout/vList2"/>
    <dgm:cxn modelId="{6363A121-42AA-4B7E-94BC-04B9E777D036}" type="presParOf" srcId="{BD79E1AF-BB8D-4DFD-948E-F2349B195CC5}" destId="{A2FE698C-6752-4173-8C59-8088D5419ADB}"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BA650FF-1ECB-4EE1-BAE4-DE1DC6BF8FB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D1BBC1C-98D2-4D53-A3D7-3E04C01AB22A}">
      <dgm:prSet custT="1"/>
      <dgm:spPr>
        <a:solidFill>
          <a:schemeClr val="accent3">
            <a:lumMod val="60000"/>
            <a:lumOff val="40000"/>
          </a:schemeClr>
        </a:solidFill>
      </dgm:spPr>
      <dgm:t>
        <a:bodyPr/>
        <a:lstStyle/>
        <a:p>
          <a:pPr algn="just">
            <a:lnSpc>
              <a:spcPct val="90000"/>
            </a:lnSpc>
          </a:pPr>
          <a:r>
            <a:rPr lang="it-IT" sz="1800" dirty="0">
              <a:solidFill>
                <a:schemeClr val="tx1"/>
              </a:solidFill>
            </a:rPr>
            <a:t>Per chi utilizza il software </a:t>
          </a:r>
          <a:r>
            <a:rPr lang="it-IT" sz="2400" b="1" u="sng" dirty="0">
              <a:solidFill>
                <a:schemeClr val="tx1"/>
              </a:solidFill>
            </a:rPr>
            <a:t>Consolle Avvocato</a:t>
          </a:r>
          <a:r>
            <a:rPr lang="it-IT" sz="2400" b="1" dirty="0">
              <a:solidFill>
                <a:schemeClr val="tx1"/>
              </a:solidFill>
            </a:rPr>
            <a:t>:</a:t>
          </a:r>
          <a:endParaRPr lang="it-IT" sz="1800" dirty="0">
            <a:solidFill>
              <a:schemeClr val="tx1"/>
            </a:solidFill>
          </a:endParaRPr>
        </a:p>
        <a:p>
          <a:pPr algn="just">
            <a:lnSpc>
              <a:spcPct val="150000"/>
            </a:lnSpc>
          </a:pPr>
          <a:r>
            <a:rPr lang="it-IT" sz="2000" dirty="0" err="1">
              <a:solidFill>
                <a:schemeClr val="tx1"/>
              </a:solidFill>
            </a:rPr>
            <a:t>OpenDotCom</a:t>
          </a:r>
          <a:r>
            <a:rPr lang="it-IT" sz="2000" dirty="0">
              <a:solidFill>
                <a:schemeClr val="tx1"/>
              </a:solidFill>
            </a:rPr>
            <a:t> ha predisposto tutorial e in ogni per superare il problema si consiglia di procedere in questo modo: poiché </a:t>
          </a:r>
          <a:r>
            <a:rPr lang="it-IT" sz="2000" u="sng" dirty="0">
              <a:solidFill>
                <a:schemeClr val="tx1"/>
              </a:solidFill>
            </a:rPr>
            <a:t>i dati dei beni pignorati</a:t>
          </a:r>
          <a:r>
            <a:rPr lang="it-IT" sz="2000" dirty="0">
              <a:solidFill>
                <a:schemeClr val="tx1"/>
              </a:solidFill>
            </a:rPr>
            <a:t> sono campi obbligatori, bisognerà inizialmente inserirli, successivamente uscire dalla busta creata, tornare alla schermata del deposito appena creato, cliccare su Modifica dati, una volta aperta la schermata cliccare in basso su Modifica dati aggiuntivi e quindi eliminare i dati relativi ai beni cliccando l'icona del cestino a destra. Procedere poi con la creazione della busta. </a:t>
          </a:r>
          <a:endParaRPr lang="en-US" sz="2000" dirty="0">
            <a:solidFill>
              <a:schemeClr val="tx1"/>
            </a:solidFill>
          </a:endParaRPr>
        </a:p>
      </dgm:t>
    </dgm:pt>
    <dgm:pt modelId="{44E3BF73-D132-45DA-8078-757413BD6BCD}" type="parTrans" cxnId="{725227F7-9426-463D-8DE3-0DADD51B29DA}">
      <dgm:prSet/>
      <dgm:spPr/>
      <dgm:t>
        <a:bodyPr/>
        <a:lstStyle/>
        <a:p>
          <a:endParaRPr lang="en-US"/>
        </a:p>
      </dgm:t>
    </dgm:pt>
    <dgm:pt modelId="{00123E99-E4FE-4F10-B7D7-987EECE5638E}" type="sibTrans" cxnId="{725227F7-9426-463D-8DE3-0DADD51B29DA}">
      <dgm:prSet/>
      <dgm:spPr/>
      <dgm:t>
        <a:bodyPr/>
        <a:lstStyle/>
        <a:p>
          <a:endParaRPr lang="en-US"/>
        </a:p>
      </dgm:t>
    </dgm:pt>
    <dgm:pt modelId="{BD79E1AF-BB8D-4DFD-948E-F2349B195CC5}" type="pres">
      <dgm:prSet presAssocID="{8BA650FF-1ECB-4EE1-BAE4-DE1DC6BF8FB3}" presName="linear" presStyleCnt="0">
        <dgm:presLayoutVars>
          <dgm:animLvl val="lvl"/>
          <dgm:resizeHandles val="exact"/>
        </dgm:presLayoutVars>
      </dgm:prSet>
      <dgm:spPr/>
    </dgm:pt>
    <dgm:pt modelId="{E1FFB70D-8C54-4980-98F8-C97842E37CC2}" type="pres">
      <dgm:prSet presAssocID="{1D1BBC1C-98D2-4D53-A3D7-3E04C01AB22A}" presName="parentText" presStyleLbl="node1" presStyleIdx="0" presStyleCnt="1" custScaleY="1119884">
        <dgm:presLayoutVars>
          <dgm:chMax val="0"/>
          <dgm:bulletEnabled val="1"/>
        </dgm:presLayoutVars>
      </dgm:prSet>
      <dgm:spPr/>
    </dgm:pt>
  </dgm:ptLst>
  <dgm:cxnLst>
    <dgm:cxn modelId="{224C2D7A-AD7E-46A4-B555-1D6DC7ABA358}" type="presOf" srcId="{1D1BBC1C-98D2-4D53-A3D7-3E04C01AB22A}" destId="{E1FFB70D-8C54-4980-98F8-C97842E37CC2}" srcOrd="0" destOrd="0" presId="urn:microsoft.com/office/officeart/2005/8/layout/vList2"/>
    <dgm:cxn modelId="{AE1DEBF6-7292-4094-AAE5-FFCDD0E7D8DE}" type="presOf" srcId="{8BA650FF-1ECB-4EE1-BAE4-DE1DC6BF8FB3}" destId="{BD79E1AF-BB8D-4DFD-948E-F2349B195CC5}" srcOrd="0" destOrd="0" presId="urn:microsoft.com/office/officeart/2005/8/layout/vList2"/>
    <dgm:cxn modelId="{725227F7-9426-463D-8DE3-0DADD51B29DA}" srcId="{8BA650FF-1ECB-4EE1-BAE4-DE1DC6BF8FB3}" destId="{1D1BBC1C-98D2-4D53-A3D7-3E04C01AB22A}" srcOrd="0" destOrd="0" parTransId="{44E3BF73-D132-45DA-8078-757413BD6BCD}" sibTransId="{00123E99-E4FE-4F10-B7D7-987EECE5638E}"/>
    <dgm:cxn modelId="{00356491-1FD8-4E10-8711-D72BB5638B04}" type="presParOf" srcId="{BD79E1AF-BB8D-4DFD-948E-F2349B195CC5}" destId="{E1FFB70D-8C54-4980-98F8-C97842E37CC2}"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BA650FF-1ECB-4EE1-BAE4-DE1DC6BF8FB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D1BBC1C-98D2-4D53-A3D7-3E04C01AB22A}">
      <dgm:prSet custT="1"/>
      <dgm:spPr>
        <a:solidFill>
          <a:schemeClr val="accent3">
            <a:lumMod val="60000"/>
            <a:lumOff val="40000"/>
          </a:schemeClr>
        </a:solidFill>
      </dgm:spPr>
      <dgm:t>
        <a:bodyPr/>
        <a:lstStyle/>
        <a:p>
          <a:pPr algn="just">
            <a:lnSpc>
              <a:spcPct val="150000"/>
            </a:lnSpc>
          </a:pPr>
          <a:endParaRPr lang="it-IT" sz="1800" dirty="0">
            <a:solidFill>
              <a:schemeClr val="tx1"/>
            </a:solidFill>
          </a:endParaRPr>
        </a:p>
        <a:p>
          <a:pPr algn="just">
            <a:lnSpc>
              <a:spcPct val="150000"/>
            </a:lnSpc>
          </a:pPr>
          <a:r>
            <a:rPr lang="it-IT" sz="2000" dirty="0">
              <a:solidFill>
                <a:schemeClr val="tx1"/>
              </a:solidFill>
            </a:rPr>
            <a:t>Per chi </a:t>
          </a:r>
          <a:r>
            <a:rPr lang="it-IT" sz="2000" b="0" dirty="0">
              <a:solidFill>
                <a:schemeClr val="tx1"/>
              </a:solidFill>
            </a:rPr>
            <a:t>utilizza il software </a:t>
          </a:r>
          <a:r>
            <a:rPr lang="it-IT" sz="2400" b="1" u="sng" dirty="0">
              <a:solidFill>
                <a:schemeClr val="tx1"/>
              </a:solidFill>
            </a:rPr>
            <a:t>Cliens-Giuffrè</a:t>
          </a:r>
          <a:r>
            <a:rPr lang="it-IT" sz="1800" b="1" dirty="0">
              <a:solidFill>
                <a:schemeClr val="tx1"/>
              </a:solidFill>
            </a:rPr>
            <a:t>:</a:t>
          </a:r>
        </a:p>
        <a:p>
          <a:pPr algn="just">
            <a:lnSpc>
              <a:spcPct val="150000"/>
            </a:lnSpc>
          </a:pPr>
          <a:r>
            <a:rPr lang="it-IT" sz="2000" dirty="0">
              <a:solidFill>
                <a:schemeClr val="tx1"/>
              </a:solidFill>
            </a:rPr>
            <a:t>Si avvisa che in caso di pignoramento si devono compilare tutti i campi relativi ai beni (anche con numeri e date inventate) ivi compresi i riferimenti, la data di inventario, i dati di ubicazione e quantità (anche se sono campi facoltativi), mentre non si devono inserire i dati dei diritti reali. </a:t>
          </a:r>
          <a:endParaRPr lang="en-US" sz="2000" dirty="0">
            <a:solidFill>
              <a:schemeClr val="tx1"/>
            </a:solidFill>
          </a:endParaRPr>
        </a:p>
      </dgm:t>
    </dgm:pt>
    <dgm:pt modelId="{44E3BF73-D132-45DA-8078-757413BD6BCD}" type="parTrans" cxnId="{725227F7-9426-463D-8DE3-0DADD51B29DA}">
      <dgm:prSet/>
      <dgm:spPr/>
      <dgm:t>
        <a:bodyPr/>
        <a:lstStyle/>
        <a:p>
          <a:endParaRPr lang="en-US"/>
        </a:p>
      </dgm:t>
    </dgm:pt>
    <dgm:pt modelId="{00123E99-E4FE-4F10-B7D7-987EECE5638E}" type="sibTrans" cxnId="{725227F7-9426-463D-8DE3-0DADD51B29DA}">
      <dgm:prSet/>
      <dgm:spPr/>
      <dgm:t>
        <a:bodyPr/>
        <a:lstStyle/>
        <a:p>
          <a:endParaRPr lang="en-US"/>
        </a:p>
      </dgm:t>
    </dgm:pt>
    <dgm:pt modelId="{BD79E1AF-BB8D-4DFD-948E-F2349B195CC5}" type="pres">
      <dgm:prSet presAssocID="{8BA650FF-1ECB-4EE1-BAE4-DE1DC6BF8FB3}" presName="linear" presStyleCnt="0">
        <dgm:presLayoutVars>
          <dgm:animLvl val="lvl"/>
          <dgm:resizeHandles val="exact"/>
        </dgm:presLayoutVars>
      </dgm:prSet>
      <dgm:spPr/>
    </dgm:pt>
    <dgm:pt modelId="{E1FFB70D-8C54-4980-98F8-C97842E37CC2}" type="pres">
      <dgm:prSet presAssocID="{1D1BBC1C-98D2-4D53-A3D7-3E04C01AB22A}" presName="parentText" presStyleLbl="node1" presStyleIdx="0" presStyleCnt="1" custScaleY="1119884">
        <dgm:presLayoutVars>
          <dgm:chMax val="0"/>
          <dgm:bulletEnabled val="1"/>
        </dgm:presLayoutVars>
      </dgm:prSet>
      <dgm:spPr/>
    </dgm:pt>
  </dgm:ptLst>
  <dgm:cxnLst>
    <dgm:cxn modelId="{224C2D7A-AD7E-46A4-B555-1D6DC7ABA358}" type="presOf" srcId="{1D1BBC1C-98D2-4D53-A3D7-3E04C01AB22A}" destId="{E1FFB70D-8C54-4980-98F8-C97842E37CC2}" srcOrd="0" destOrd="0" presId="urn:microsoft.com/office/officeart/2005/8/layout/vList2"/>
    <dgm:cxn modelId="{AE1DEBF6-7292-4094-AAE5-FFCDD0E7D8DE}" type="presOf" srcId="{8BA650FF-1ECB-4EE1-BAE4-DE1DC6BF8FB3}" destId="{BD79E1AF-BB8D-4DFD-948E-F2349B195CC5}" srcOrd="0" destOrd="0" presId="urn:microsoft.com/office/officeart/2005/8/layout/vList2"/>
    <dgm:cxn modelId="{725227F7-9426-463D-8DE3-0DADD51B29DA}" srcId="{8BA650FF-1ECB-4EE1-BAE4-DE1DC6BF8FB3}" destId="{1D1BBC1C-98D2-4D53-A3D7-3E04C01AB22A}" srcOrd="0" destOrd="0" parTransId="{44E3BF73-D132-45DA-8078-757413BD6BCD}" sibTransId="{00123E99-E4FE-4F10-B7D7-987EECE5638E}"/>
    <dgm:cxn modelId="{00356491-1FD8-4E10-8711-D72BB5638B04}" type="presParOf" srcId="{BD79E1AF-BB8D-4DFD-948E-F2349B195CC5}" destId="{E1FFB70D-8C54-4980-98F8-C97842E37CC2}"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96D25CC-986E-466B-8144-804611746BF2}"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C21341A-1F32-4AB3-91B7-A532EACDB90C}">
      <dgm:prSet/>
      <dgm:spPr/>
      <dgm:t>
        <a:bodyPr/>
        <a:lstStyle/>
        <a:p>
          <a:pPr algn="just">
            <a:lnSpc>
              <a:spcPct val="100000"/>
            </a:lnSpc>
          </a:pPr>
          <a:r>
            <a:rPr lang="it-IT" b="1" dirty="0">
              <a:solidFill>
                <a:schemeClr val="tx1"/>
              </a:solidFill>
            </a:rPr>
            <a:t>Nome del file dei pignoramenti </a:t>
          </a:r>
          <a:r>
            <a:rPr lang="it-IT" dirty="0">
              <a:solidFill>
                <a:schemeClr val="tx1"/>
              </a:solidFill>
            </a:rPr>
            <a:t>presso terzi o imm.re: usare una denominazione del file corta (pochi caratteri) senza caratteri speciali mettendo come nome quello del debitore: (esempio: PPT Tizio).</a:t>
          </a:r>
          <a:endParaRPr lang="en-US" dirty="0">
            <a:solidFill>
              <a:schemeClr val="tx1"/>
            </a:solidFill>
          </a:endParaRPr>
        </a:p>
      </dgm:t>
    </dgm:pt>
    <dgm:pt modelId="{722C19C6-D96B-4FEF-87BC-ED96BA8582F9}" type="parTrans" cxnId="{82ECD21F-F220-48C5-A59F-B973CF13F9AF}">
      <dgm:prSet/>
      <dgm:spPr/>
      <dgm:t>
        <a:bodyPr/>
        <a:lstStyle/>
        <a:p>
          <a:endParaRPr lang="en-US"/>
        </a:p>
      </dgm:t>
    </dgm:pt>
    <dgm:pt modelId="{688D2A42-8962-4C90-B4D6-D8A65E518477}" type="sibTrans" cxnId="{82ECD21F-F220-48C5-A59F-B973CF13F9AF}">
      <dgm:prSet/>
      <dgm:spPr/>
      <dgm:t>
        <a:bodyPr/>
        <a:lstStyle/>
        <a:p>
          <a:endParaRPr lang="en-US"/>
        </a:p>
      </dgm:t>
    </dgm:pt>
    <dgm:pt modelId="{CE4A5C6D-6C76-4CA3-A4AF-FAA3C42940B2}">
      <dgm:prSet/>
      <dgm:spPr>
        <a:solidFill>
          <a:schemeClr val="accent4">
            <a:lumMod val="75000"/>
          </a:schemeClr>
        </a:solidFill>
      </dgm:spPr>
      <dgm:t>
        <a:bodyPr/>
        <a:lstStyle/>
        <a:p>
          <a:pPr algn="just">
            <a:lnSpc>
              <a:spcPct val="100000"/>
            </a:lnSpc>
          </a:pPr>
          <a:r>
            <a:rPr lang="it-IT" dirty="0">
              <a:solidFill>
                <a:schemeClr val="tx1"/>
              </a:solidFill>
            </a:rPr>
            <a:t>Il </a:t>
          </a:r>
          <a:r>
            <a:rPr lang="it-IT" b="1" dirty="0">
              <a:solidFill>
                <a:schemeClr val="tx1"/>
              </a:solidFill>
            </a:rPr>
            <a:t>preavviso di rilascio di immobile ex art. 608 cpc non è una notifica ma un’esecuzione</a:t>
          </a:r>
          <a:r>
            <a:rPr lang="it-IT" dirty="0">
              <a:solidFill>
                <a:schemeClr val="tx1"/>
              </a:solidFill>
            </a:rPr>
            <a:t> e come tale deve essere inserita nei pignoramenti (termine inteso come esecuzione). </a:t>
          </a:r>
          <a:endParaRPr lang="en-US" dirty="0">
            <a:solidFill>
              <a:schemeClr val="tx1"/>
            </a:solidFill>
          </a:endParaRPr>
        </a:p>
      </dgm:t>
    </dgm:pt>
    <dgm:pt modelId="{C2337E5C-5FD9-4D82-B5BA-F191EB09D5BA}" type="parTrans" cxnId="{4DF2E338-29E8-4C0A-8DF3-8C2842E30622}">
      <dgm:prSet/>
      <dgm:spPr/>
      <dgm:t>
        <a:bodyPr/>
        <a:lstStyle/>
        <a:p>
          <a:endParaRPr lang="en-US"/>
        </a:p>
      </dgm:t>
    </dgm:pt>
    <dgm:pt modelId="{43D6B43E-B467-4FB1-9C05-E789382FBD97}" type="sibTrans" cxnId="{4DF2E338-29E8-4C0A-8DF3-8C2842E30622}">
      <dgm:prSet/>
      <dgm:spPr/>
      <dgm:t>
        <a:bodyPr/>
        <a:lstStyle/>
        <a:p>
          <a:endParaRPr lang="en-US"/>
        </a:p>
      </dgm:t>
    </dgm:pt>
    <dgm:pt modelId="{C1896D7F-3124-48B6-860D-0381EB10033F}" type="pres">
      <dgm:prSet presAssocID="{F96D25CC-986E-466B-8144-804611746BF2}" presName="root" presStyleCnt="0">
        <dgm:presLayoutVars>
          <dgm:dir/>
          <dgm:resizeHandles val="exact"/>
        </dgm:presLayoutVars>
      </dgm:prSet>
      <dgm:spPr/>
    </dgm:pt>
    <dgm:pt modelId="{B9AA97FE-2332-47DF-AD7D-468778A7D5DB}" type="pres">
      <dgm:prSet presAssocID="{1C21341A-1F32-4AB3-91B7-A532EACDB90C}" presName="compNode" presStyleCnt="0"/>
      <dgm:spPr/>
    </dgm:pt>
    <dgm:pt modelId="{53B6E376-46F6-4F95-B739-71D7D58B759E}" type="pres">
      <dgm:prSet presAssocID="{1C21341A-1F32-4AB3-91B7-A532EACDB90C}" presName="bgRect" presStyleLbl="bgShp" presStyleIdx="0" presStyleCnt="2"/>
      <dgm:spPr>
        <a:solidFill>
          <a:schemeClr val="accent3">
            <a:lumMod val="60000"/>
            <a:lumOff val="40000"/>
          </a:schemeClr>
        </a:solidFill>
      </dgm:spPr>
    </dgm:pt>
    <dgm:pt modelId="{BA87630A-C072-46C8-A62D-25F33471EF5F}" type="pres">
      <dgm:prSet presAssocID="{1C21341A-1F32-4AB3-91B7-A532EACDB90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pen Folder"/>
        </a:ext>
      </dgm:extLst>
    </dgm:pt>
    <dgm:pt modelId="{4C6D5311-2ACD-4F9D-A1CA-F49C2589B357}" type="pres">
      <dgm:prSet presAssocID="{1C21341A-1F32-4AB3-91B7-A532EACDB90C}" presName="spaceRect" presStyleCnt="0"/>
      <dgm:spPr/>
    </dgm:pt>
    <dgm:pt modelId="{44561362-5494-48AD-91C9-742E4DBE768E}" type="pres">
      <dgm:prSet presAssocID="{1C21341A-1F32-4AB3-91B7-A532EACDB90C}" presName="parTx" presStyleLbl="revTx" presStyleIdx="0" presStyleCnt="2">
        <dgm:presLayoutVars>
          <dgm:chMax val="0"/>
          <dgm:chPref val="0"/>
        </dgm:presLayoutVars>
      </dgm:prSet>
      <dgm:spPr/>
    </dgm:pt>
    <dgm:pt modelId="{1352F76B-0A02-433E-81A2-F10FACA8EB75}" type="pres">
      <dgm:prSet presAssocID="{688D2A42-8962-4C90-B4D6-D8A65E518477}" presName="sibTrans" presStyleCnt="0"/>
      <dgm:spPr/>
    </dgm:pt>
    <dgm:pt modelId="{1ED57413-9373-41B1-839E-EE1AA9152F0A}" type="pres">
      <dgm:prSet presAssocID="{CE4A5C6D-6C76-4CA3-A4AF-FAA3C42940B2}" presName="compNode" presStyleCnt="0"/>
      <dgm:spPr/>
    </dgm:pt>
    <dgm:pt modelId="{A86BE9DD-8A22-486D-8719-726A4E18DC4B}" type="pres">
      <dgm:prSet presAssocID="{CE4A5C6D-6C76-4CA3-A4AF-FAA3C42940B2}" presName="bgRect" presStyleLbl="bgShp" presStyleIdx="1" presStyleCnt="2"/>
      <dgm:spPr>
        <a:solidFill>
          <a:schemeClr val="accent4">
            <a:lumMod val="75000"/>
          </a:schemeClr>
        </a:solidFill>
      </dgm:spPr>
    </dgm:pt>
    <dgm:pt modelId="{28FBBA7C-937D-4A9C-9E14-A94FF81365FC}" type="pres">
      <dgm:prSet presAssocID="{CE4A5C6D-6C76-4CA3-A4AF-FAA3C42940B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egno di spunta"/>
        </a:ext>
      </dgm:extLst>
    </dgm:pt>
    <dgm:pt modelId="{A0395DD9-2AC2-4B26-9066-DAFE7D2F0F8C}" type="pres">
      <dgm:prSet presAssocID="{CE4A5C6D-6C76-4CA3-A4AF-FAA3C42940B2}" presName="spaceRect" presStyleCnt="0"/>
      <dgm:spPr/>
    </dgm:pt>
    <dgm:pt modelId="{ECF9B6B7-66C7-4605-B77D-433C039B54E4}" type="pres">
      <dgm:prSet presAssocID="{CE4A5C6D-6C76-4CA3-A4AF-FAA3C42940B2}" presName="parTx" presStyleLbl="revTx" presStyleIdx="1" presStyleCnt="2">
        <dgm:presLayoutVars>
          <dgm:chMax val="0"/>
          <dgm:chPref val="0"/>
        </dgm:presLayoutVars>
      </dgm:prSet>
      <dgm:spPr/>
    </dgm:pt>
  </dgm:ptLst>
  <dgm:cxnLst>
    <dgm:cxn modelId="{62EC260E-39DF-4E05-BEC4-6CEE6E06CC0F}" type="presOf" srcId="{F96D25CC-986E-466B-8144-804611746BF2}" destId="{C1896D7F-3124-48B6-860D-0381EB10033F}" srcOrd="0" destOrd="0" presId="urn:microsoft.com/office/officeart/2018/2/layout/IconVerticalSolidList"/>
    <dgm:cxn modelId="{82ECD21F-F220-48C5-A59F-B973CF13F9AF}" srcId="{F96D25CC-986E-466B-8144-804611746BF2}" destId="{1C21341A-1F32-4AB3-91B7-A532EACDB90C}" srcOrd="0" destOrd="0" parTransId="{722C19C6-D96B-4FEF-87BC-ED96BA8582F9}" sibTransId="{688D2A42-8962-4C90-B4D6-D8A65E518477}"/>
    <dgm:cxn modelId="{4DF2E338-29E8-4C0A-8DF3-8C2842E30622}" srcId="{F96D25CC-986E-466B-8144-804611746BF2}" destId="{CE4A5C6D-6C76-4CA3-A4AF-FAA3C42940B2}" srcOrd="1" destOrd="0" parTransId="{C2337E5C-5FD9-4D82-B5BA-F191EB09D5BA}" sibTransId="{43D6B43E-B467-4FB1-9C05-E789382FBD97}"/>
    <dgm:cxn modelId="{85F1EA3B-6A4F-41A7-B360-3F90A5B83392}" type="presOf" srcId="{1C21341A-1F32-4AB3-91B7-A532EACDB90C}" destId="{44561362-5494-48AD-91C9-742E4DBE768E}" srcOrd="0" destOrd="0" presId="urn:microsoft.com/office/officeart/2018/2/layout/IconVerticalSolidList"/>
    <dgm:cxn modelId="{87774B71-CBAA-4ED5-8A49-9FCE19F73233}" type="presOf" srcId="{CE4A5C6D-6C76-4CA3-A4AF-FAA3C42940B2}" destId="{ECF9B6B7-66C7-4605-B77D-433C039B54E4}" srcOrd="0" destOrd="0" presId="urn:microsoft.com/office/officeart/2018/2/layout/IconVerticalSolidList"/>
    <dgm:cxn modelId="{6DECB470-466B-4857-8A4B-DF66DA829F3F}" type="presParOf" srcId="{C1896D7F-3124-48B6-860D-0381EB10033F}" destId="{B9AA97FE-2332-47DF-AD7D-468778A7D5DB}" srcOrd="0" destOrd="0" presId="urn:microsoft.com/office/officeart/2018/2/layout/IconVerticalSolidList"/>
    <dgm:cxn modelId="{33BE993A-7BC4-4305-A5C8-CB87E57143B9}" type="presParOf" srcId="{B9AA97FE-2332-47DF-AD7D-468778A7D5DB}" destId="{53B6E376-46F6-4F95-B739-71D7D58B759E}" srcOrd="0" destOrd="0" presId="urn:microsoft.com/office/officeart/2018/2/layout/IconVerticalSolidList"/>
    <dgm:cxn modelId="{5FE544F1-E28D-4ED0-AE42-F35672B4F087}" type="presParOf" srcId="{B9AA97FE-2332-47DF-AD7D-468778A7D5DB}" destId="{BA87630A-C072-46C8-A62D-25F33471EF5F}" srcOrd="1" destOrd="0" presId="urn:microsoft.com/office/officeart/2018/2/layout/IconVerticalSolidList"/>
    <dgm:cxn modelId="{FBDC03FE-6800-4E0C-AF46-CC5C10D4316F}" type="presParOf" srcId="{B9AA97FE-2332-47DF-AD7D-468778A7D5DB}" destId="{4C6D5311-2ACD-4F9D-A1CA-F49C2589B357}" srcOrd="2" destOrd="0" presId="urn:microsoft.com/office/officeart/2018/2/layout/IconVerticalSolidList"/>
    <dgm:cxn modelId="{B6DE5CAE-3D46-4A75-9B97-D100A4145811}" type="presParOf" srcId="{B9AA97FE-2332-47DF-AD7D-468778A7D5DB}" destId="{44561362-5494-48AD-91C9-742E4DBE768E}" srcOrd="3" destOrd="0" presId="urn:microsoft.com/office/officeart/2018/2/layout/IconVerticalSolidList"/>
    <dgm:cxn modelId="{0A9CB402-0C45-4B88-B91A-60D00412660A}" type="presParOf" srcId="{C1896D7F-3124-48B6-860D-0381EB10033F}" destId="{1352F76B-0A02-433E-81A2-F10FACA8EB75}" srcOrd="1" destOrd="0" presId="urn:microsoft.com/office/officeart/2018/2/layout/IconVerticalSolidList"/>
    <dgm:cxn modelId="{BA64BB20-0C48-4039-B82F-CCDE6FD48869}" type="presParOf" srcId="{C1896D7F-3124-48B6-860D-0381EB10033F}" destId="{1ED57413-9373-41B1-839E-EE1AA9152F0A}" srcOrd="2" destOrd="0" presId="urn:microsoft.com/office/officeart/2018/2/layout/IconVerticalSolidList"/>
    <dgm:cxn modelId="{3CC6FFC6-4BF3-4370-925A-5426B5DFC4D2}" type="presParOf" srcId="{1ED57413-9373-41B1-839E-EE1AA9152F0A}" destId="{A86BE9DD-8A22-486D-8719-726A4E18DC4B}" srcOrd="0" destOrd="0" presId="urn:microsoft.com/office/officeart/2018/2/layout/IconVerticalSolidList"/>
    <dgm:cxn modelId="{3FB98A1C-706E-41C0-9500-9EA033A909A8}" type="presParOf" srcId="{1ED57413-9373-41B1-839E-EE1AA9152F0A}" destId="{28FBBA7C-937D-4A9C-9E14-A94FF81365FC}" srcOrd="1" destOrd="0" presId="urn:microsoft.com/office/officeart/2018/2/layout/IconVerticalSolidList"/>
    <dgm:cxn modelId="{01ECF59A-D358-427C-92FC-6FB778C44B76}" type="presParOf" srcId="{1ED57413-9373-41B1-839E-EE1AA9152F0A}" destId="{A0395DD9-2AC2-4B26-9066-DAFE7D2F0F8C}" srcOrd="2" destOrd="0" presId="urn:microsoft.com/office/officeart/2018/2/layout/IconVerticalSolidList"/>
    <dgm:cxn modelId="{A58A8B4A-58A2-4AF0-B98D-DE5E0AF2922C}" type="presParOf" srcId="{1ED57413-9373-41B1-839E-EE1AA9152F0A}" destId="{ECF9B6B7-66C7-4605-B77D-433C039B54E4}"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419C0E3-3A7A-4B7A-AF45-D5EDD94A10B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81384E3-4F31-4B5D-9D45-48A4C3699D3F}">
      <dgm:prSet custT="1"/>
      <dgm:spPr>
        <a:noFill/>
      </dgm:spPr>
      <dgm:t>
        <a:bodyPr/>
        <a:lstStyle/>
        <a:p>
          <a:pPr algn="just"/>
          <a:r>
            <a:rPr lang="it-IT" sz="1800" dirty="0">
              <a:solidFill>
                <a:schemeClr val="tx1"/>
              </a:solidFill>
            </a:rPr>
            <a:t>Il </a:t>
          </a:r>
          <a:r>
            <a:rPr lang="it-IT" sz="2000" b="1" u="sng" dirty="0">
              <a:solidFill>
                <a:schemeClr val="tx1"/>
              </a:solidFill>
            </a:rPr>
            <a:t>primo pagamento</a:t>
          </a:r>
          <a:r>
            <a:rPr lang="it-IT" sz="2000" b="0" u="none" dirty="0">
              <a:solidFill>
                <a:schemeClr val="tx1"/>
              </a:solidFill>
            </a:rPr>
            <a:t> </a:t>
          </a:r>
          <a:r>
            <a:rPr lang="it-IT" sz="1800" dirty="0">
              <a:solidFill>
                <a:schemeClr val="tx1"/>
              </a:solidFill>
            </a:rPr>
            <a:t>di una notifica o di un pignoramento (urgenti in giornata) o richiesta ex art. 492bis (ordinari e urgenti) deve essere effettuato con </a:t>
          </a:r>
          <a:r>
            <a:rPr lang="it-IT" sz="1800" dirty="0" err="1">
              <a:solidFill>
                <a:schemeClr val="tx1"/>
              </a:solidFill>
            </a:rPr>
            <a:t>PagoPa</a:t>
          </a:r>
          <a:r>
            <a:rPr lang="it-IT" sz="1800" dirty="0">
              <a:solidFill>
                <a:schemeClr val="tx1"/>
              </a:solidFill>
            </a:rPr>
            <a:t> (art. 197 d.p.r. 115/02) selezionando la voce Notifiche Unep o Esecuzioni Unep e come ufficio l’Unep di Ragusa indicando alla voce Causale l’attività richiesta e il nome del destinatario (ad esempio: «notifica Rossi»). N.B.: nel caso del 492bis, la ricevuta di deposito </a:t>
          </a:r>
          <a:r>
            <a:rPr lang="it-IT" sz="1800" dirty="0" err="1">
              <a:solidFill>
                <a:schemeClr val="tx1"/>
              </a:solidFill>
            </a:rPr>
            <a:t>unep</a:t>
          </a:r>
          <a:r>
            <a:rPr lang="it-IT" sz="1800" dirty="0">
              <a:solidFill>
                <a:schemeClr val="tx1"/>
              </a:solidFill>
            </a:rPr>
            <a:t> va allegata in xml, quella del C.U. in pdf.</a:t>
          </a:r>
        </a:p>
      </dgm:t>
    </dgm:pt>
    <dgm:pt modelId="{B56D149D-EF78-4EA9-8541-4C43BA211C4C}" type="parTrans" cxnId="{26406A84-54DD-433E-88BF-5FD40A082478}">
      <dgm:prSet/>
      <dgm:spPr/>
      <dgm:t>
        <a:bodyPr/>
        <a:lstStyle/>
        <a:p>
          <a:endParaRPr lang="en-US"/>
        </a:p>
      </dgm:t>
    </dgm:pt>
    <dgm:pt modelId="{06D001A9-87C2-4036-AD79-30B29BB9FD3E}" type="sibTrans" cxnId="{26406A84-54DD-433E-88BF-5FD40A082478}">
      <dgm:prSet/>
      <dgm:spPr/>
      <dgm:t>
        <a:bodyPr/>
        <a:lstStyle/>
        <a:p>
          <a:endParaRPr lang="en-US"/>
        </a:p>
      </dgm:t>
    </dgm:pt>
    <dgm:pt modelId="{9B0A5DEC-824D-4FAE-B250-6A0812C79B9E}">
      <dgm:prSet custT="1"/>
      <dgm:spPr/>
      <dgm:t>
        <a:bodyPr/>
        <a:lstStyle/>
        <a:p>
          <a:pPr algn="just"/>
          <a:r>
            <a:rPr lang="it-IT" sz="1800" dirty="0">
              <a:solidFill>
                <a:schemeClr val="tx1"/>
              </a:solidFill>
            </a:rPr>
            <a:t>La ricevuta di pagamento </a:t>
          </a:r>
          <a:r>
            <a:rPr lang="it-IT" sz="1800" dirty="0" err="1">
              <a:solidFill>
                <a:schemeClr val="tx1"/>
              </a:solidFill>
            </a:rPr>
            <a:t>PagoPa</a:t>
          </a:r>
          <a:r>
            <a:rPr lang="it-IT" sz="1800" dirty="0">
              <a:solidFill>
                <a:schemeClr val="tx1"/>
              </a:solidFill>
            </a:rPr>
            <a:t> andrà poi inviata come nuovo deposito con il PCT in formato pdf e xml. Inserire quale "Atto principale" la ricevuta di pagamento in formato pdf e inserire quale "Allegato" la ricevuta in formato xml. N.B.: </a:t>
          </a:r>
          <a:r>
            <a:rPr lang="it-IT" sz="1800" u="sng" dirty="0">
              <a:solidFill>
                <a:schemeClr val="tx1"/>
              </a:solidFill>
            </a:rPr>
            <a:t>non si devono allegare o inviare note o lettere di accompagnamento</a:t>
          </a:r>
          <a:endParaRPr lang="en-US" sz="1800" u="sng" dirty="0">
            <a:solidFill>
              <a:schemeClr val="tx1"/>
            </a:solidFill>
          </a:endParaRPr>
        </a:p>
      </dgm:t>
    </dgm:pt>
    <dgm:pt modelId="{673E60A2-31BE-42BF-9FF9-2001CD6C3330}" type="parTrans" cxnId="{98F58E3C-DAE5-44F2-84F9-6B9F020785FF}">
      <dgm:prSet/>
      <dgm:spPr/>
      <dgm:t>
        <a:bodyPr/>
        <a:lstStyle/>
        <a:p>
          <a:endParaRPr lang="en-US"/>
        </a:p>
      </dgm:t>
    </dgm:pt>
    <dgm:pt modelId="{D6B1532A-323C-4944-8CB9-D9AED3FE8A2A}" type="sibTrans" cxnId="{98F58E3C-DAE5-44F2-84F9-6B9F020785FF}">
      <dgm:prSet/>
      <dgm:spPr/>
      <dgm:t>
        <a:bodyPr/>
        <a:lstStyle/>
        <a:p>
          <a:endParaRPr lang="en-US"/>
        </a:p>
      </dgm:t>
    </dgm:pt>
    <dgm:pt modelId="{5C75398E-00E2-44DF-9966-19311E3E4C18}">
      <dgm:prSet custT="1"/>
      <dgm:spPr/>
      <dgm:t>
        <a:bodyPr/>
        <a:lstStyle/>
        <a:p>
          <a:pPr algn="just"/>
          <a:r>
            <a:rPr lang="it-IT" sz="1800" dirty="0">
              <a:solidFill>
                <a:schemeClr val="tx1"/>
              </a:solidFill>
            </a:rPr>
            <a:t>Per quanto riguarda la</a:t>
          </a:r>
          <a:r>
            <a:rPr lang="it-IT" sz="1800" b="1" dirty="0">
              <a:solidFill>
                <a:schemeClr val="tx1"/>
              </a:solidFill>
            </a:rPr>
            <a:t> </a:t>
          </a:r>
          <a:r>
            <a:rPr lang="it-IT" sz="1800" b="1" u="sng" dirty="0">
              <a:solidFill>
                <a:schemeClr val="tx1"/>
              </a:solidFill>
            </a:rPr>
            <a:t>richiesta di  pagamento inviata dall’ufficio come avviso </a:t>
          </a:r>
          <a:r>
            <a:rPr lang="it-IT" sz="1800" b="1" u="sng" dirty="0" err="1">
              <a:solidFill>
                <a:schemeClr val="tx1"/>
              </a:solidFill>
            </a:rPr>
            <a:t>PagoPa</a:t>
          </a:r>
          <a:r>
            <a:rPr lang="it-IT" sz="1800" b="1" u="sng" dirty="0">
              <a:solidFill>
                <a:schemeClr val="tx1"/>
              </a:solidFill>
            </a:rPr>
            <a:t>, procedere al pagamento dello stesso utilizzando il Qr code ivi contenuto o lo IUV indicato.</a:t>
          </a:r>
          <a:r>
            <a:rPr lang="it-IT" sz="1800" b="1" u="none" dirty="0">
              <a:solidFill>
                <a:schemeClr val="tx1"/>
              </a:solidFill>
            </a:rPr>
            <a:t> </a:t>
          </a:r>
          <a:r>
            <a:rPr lang="it-IT" sz="1800" dirty="0">
              <a:solidFill>
                <a:schemeClr val="tx1"/>
              </a:solidFill>
            </a:rPr>
            <a:t>Non dovrete scrivere altro altrimenti </a:t>
          </a:r>
          <a:r>
            <a:rPr lang="it-IT" sz="1800">
              <a:solidFill>
                <a:schemeClr val="tx1"/>
              </a:solidFill>
            </a:rPr>
            <a:t>il sistema </a:t>
          </a:r>
          <a:r>
            <a:rPr lang="it-IT" sz="1800" dirty="0">
              <a:solidFill>
                <a:schemeClr val="tx1"/>
              </a:solidFill>
            </a:rPr>
            <a:t>crea errori di ricezione.</a:t>
          </a:r>
          <a:endParaRPr lang="en-US" sz="1800" dirty="0">
            <a:solidFill>
              <a:schemeClr val="tx1"/>
            </a:solidFill>
          </a:endParaRPr>
        </a:p>
      </dgm:t>
    </dgm:pt>
    <dgm:pt modelId="{CB7DDF20-4635-4DB7-800F-EA53DCC38955}" type="sibTrans" cxnId="{B1802589-763C-4EA5-8160-62738785528B}">
      <dgm:prSet/>
      <dgm:spPr/>
      <dgm:t>
        <a:bodyPr/>
        <a:lstStyle/>
        <a:p>
          <a:endParaRPr lang="en-US"/>
        </a:p>
      </dgm:t>
    </dgm:pt>
    <dgm:pt modelId="{C7C1E4C2-644B-4AF3-97ED-0052DCB36AB5}" type="parTrans" cxnId="{B1802589-763C-4EA5-8160-62738785528B}">
      <dgm:prSet/>
      <dgm:spPr/>
      <dgm:t>
        <a:bodyPr/>
        <a:lstStyle/>
        <a:p>
          <a:endParaRPr lang="en-US"/>
        </a:p>
      </dgm:t>
    </dgm:pt>
    <dgm:pt modelId="{20D39B66-3D80-44C4-B329-489C11BC349B}" type="pres">
      <dgm:prSet presAssocID="{D419C0E3-3A7A-4B7A-AF45-D5EDD94A10B5}" presName="root" presStyleCnt="0">
        <dgm:presLayoutVars>
          <dgm:dir/>
          <dgm:resizeHandles val="exact"/>
        </dgm:presLayoutVars>
      </dgm:prSet>
      <dgm:spPr/>
    </dgm:pt>
    <dgm:pt modelId="{2C5ABDB6-F733-406D-A2E1-629291E58C12}" type="pres">
      <dgm:prSet presAssocID="{381384E3-4F31-4B5D-9D45-48A4C3699D3F}" presName="compNode" presStyleCnt="0"/>
      <dgm:spPr/>
    </dgm:pt>
    <dgm:pt modelId="{E53BC32C-635F-4704-9B18-D2BF09BC5FC9}" type="pres">
      <dgm:prSet presAssocID="{381384E3-4F31-4B5D-9D45-48A4C3699D3F}" presName="bgRect" presStyleLbl="bgShp" presStyleIdx="0" presStyleCnt="3" custScaleY="127499"/>
      <dgm:spPr>
        <a:noFill/>
      </dgm:spPr>
    </dgm:pt>
    <dgm:pt modelId="{C2F96B95-0E88-4156-855D-43F26431EBC5}" type="pres">
      <dgm:prSet presAssocID="{381384E3-4F31-4B5D-9D45-48A4C3699D3F}" presName="iconRect" presStyleLbl="node1" presStyleIdx="0" presStyleCnt="3" custLinFactNeighborX="-3825" custLinFactNeighborY="96999"/>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mart Phone"/>
        </a:ext>
      </dgm:extLst>
    </dgm:pt>
    <dgm:pt modelId="{06AF32A6-8FA8-4A13-B179-FE1D7E562691}" type="pres">
      <dgm:prSet presAssocID="{381384E3-4F31-4B5D-9D45-48A4C3699D3F}" presName="spaceRect" presStyleCnt="0"/>
      <dgm:spPr/>
    </dgm:pt>
    <dgm:pt modelId="{04D4AA7A-ABF5-4F52-87F3-021D013F5824}" type="pres">
      <dgm:prSet presAssocID="{381384E3-4F31-4B5D-9D45-48A4C3699D3F}" presName="parTx" presStyleLbl="revTx" presStyleIdx="0" presStyleCnt="3" custScaleX="100000" custScaleY="100000" custLinFactNeighborX="2" custLinFactNeighborY="30248">
        <dgm:presLayoutVars>
          <dgm:chMax val="0"/>
          <dgm:chPref val="0"/>
        </dgm:presLayoutVars>
      </dgm:prSet>
      <dgm:spPr/>
    </dgm:pt>
    <dgm:pt modelId="{34CB5F0E-6334-44A8-A193-DEA9048AF1BF}" type="pres">
      <dgm:prSet presAssocID="{06D001A9-87C2-4036-AD79-30B29BB9FD3E}" presName="sibTrans" presStyleCnt="0"/>
      <dgm:spPr/>
    </dgm:pt>
    <dgm:pt modelId="{A46FDC8E-7344-48E2-B5FD-856E952E05AB}" type="pres">
      <dgm:prSet presAssocID="{5C75398E-00E2-44DF-9966-19311E3E4C18}" presName="compNode" presStyleCnt="0"/>
      <dgm:spPr/>
    </dgm:pt>
    <dgm:pt modelId="{0B99CEEF-17AF-40A7-B508-C41B3C19266B}" type="pres">
      <dgm:prSet presAssocID="{5C75398E-00E2-44DF-9966-19311E3E4C18}" presName="bgRect" presStyleLbl="bgShp" presStyleIdx="1" presStyleCnt="3" custScaleY="286746" custLinFactNeighborX="232" custLinFactNeighborY="-32247"/>
      <dgm:spPr>
        <a:noFill/>
      </dgm:spPr>
    </dgm:pt>
    <dgm:pt modelId="{79FD3F44-92D8-4653-A52C-71AEA2F00D41}" type="pres">
      <dgm:prSet presAssocID="{5C75398E-00E2-44DF-9966-19311E3E4C18}" presName="iconRect" presStyleLbl="node1" presStyleIdx="1" presStyleCnt="3" custLinFactY="43421" custLinFactNeighborX="826" custLinFactNeighborY="100000"/>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A6FD2180-0BDE-4670-A04F-6370ED6582CB}" type="pres">
      <dgm:prSet presAssocID="{5C75398E-00E2-44DF-9966-19311E3E4C18}" presName="spaceRect" presStyleCnt="0"/>
      <dgm:spPr/>
    </dgm:pt>
    <dgm:pt modelId="{17E355C6-02F7-44DE-90EB-047BBBE0D50A}" type="pres">
      <dgm:prSet presAssocID="{5C75398E-00E2-44DF-9966-19311E3E4C18}" presName="parTx" presStyleLbl="revTx" presStyleIdx="1" presStyleCnt="3" custScaleX="100000" custScaleY="59962" custLinFactY="60981" custLinFactNeighborX="-2605" custLinFactNeighborY="100000">
        <dgm:presLayoutVars>
          <dgm:chMax val="0"/>
          <dgm:chPref val="0"/>
        </dgm:presLayoutVars>
      </dgm:prSet>
      <dgm:spPr/>
    </dgm:pt>
    <dgm:pt modelId="{13DDE55D-7362-4031-BACF-4C0C55A2302E}" type="pres">
      <dgm:prSet presAssocID="{CB7DDF20-4635-4DB7-800F-EA53DCC38955}" presName="sibTrans" presStyleCnt="0"/>
      <dgm:spPr/>
    </dgm:pt>
    <dgm:pt modelId="{2F090A1B-3204-4AF5-8F80-3D2B4F060A4B}" type="pres">
      <dgm:prSet presAssocID="{9B0A5DEC-824D-4FAE-B250-6A0812C79B9E}" presName="compNode" presStyleCnt="0"/>
      <dgm:spPr/>
    </dgm:pt>
    <dgm:pt modelId="{D073CD42-5390-4292-AB8C-CECE067E974F}" type="pres">
      <dgm:prSet presAssocID="{9B0A5DEC-824D-4FAE-B250-6A0812C79B9E}" presName="bgRect" presStyleLbl="bgShp" presStyleIdx="2" presStyleCnt="3" custScaleY="484414" custLinFactNeighborX="-55" custLinFactNeighborY="-54327"/>
      <dgm:spPr>
        <a:noFill/>
      </dgm:spPr>
    </dgm:pt>
    <dgm:pt modelId="{0571C2A1-6146-4494-9AF8-1575B0543576}" type="pres">
      <dgm:prSet presAssocID="{9B0A5DEC-824D-4FAE-B250-6A0812C79B9E}" presName="iconRect" presStyleLbl="node1" presStyleIdx="2" presStyleCnt="3" custLinFactNeighborX="1136" custLinFactNeighborY="86749"/>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agramma di flusso"/>
        </a:ext>
      </dgm:extLst>
    </dgm:pt>
    <dgm:pt modelId="{27AAAFD0-A313-4430-B2ED-07160ED7E9E6}" type="pres">
      <dgm:prSet presAssocID="{9B0A5DEC-824D-4FAE-B250-6A0812C79B9E}" presName="spaceRect" presStyleCnt="0"/>
      <dgm:spPr/>
    </dgm:pt>
    <dgm:pt modelId="{7FDC90A8-B344-4E8D-8FE0-E805C1A58B13}" type="pres">
      <dgm:prSet presAssocID="{9B0A5DEC-824D-4FAE-B250-6A0812C79B9E}" presName="parTx" presStyleLbl="revTx" presStyleIdx="2" presStyleCnt="3" custScaleX="106401" custScaleY="160777" custLinFactNeighborX="2" custLinFactNeighborY="27493">
        <dgm:presLayoutVars>
          <dgm:chMax val="0"/>
          <dgm:chPref val="0"/>
        </dgm:presLayoutVars>
      </dgm:prSet>
      <dgm:spPr/>
    </dgm:pt>
  </dgm:ptLst>
  <dgm:cxnLst>
    <dgm:cxn modelId="{98F58E3C-DAE5-44F2-84F9-6B9F020785FF}" srcId="{D419C0E3-3A7A-4B7A-AF45-D5EDD94A10B5}" destId="{9B0A5DEC-824D-4FAE-B250-6A0812C79B9E}" srcOrd="2" destOrd="0" parTransId="{673E60A2-31BE-42BF-9FF9-2001CD6C3330}" sibTransId="{D6B1532A-323C-4944-8CB9-D9AED3FE8A2A}"/>
    <dgm:cxn modelId="{26406A84-54DD-433E-88BF-5FD40A082478}" srcId="{D419C0E3-3A7A-4B7A-AF45-D5EDD94A10B5}" destId="{381384E3-4F31-4B5D-9D45-48A4C3699D3F}" srcOrd="0" destOrd="0" parTransId="{B56D149D-EF78-4EA9-8541-4C43BA211C4C}" sibTransId="{06D001A9-87C2-4036-AD79-30B29BB9FD3E}"/>
    <dgm:cxn modelId="{B1802589-763C-4EA5-8160-62738785528B}" srcId="{D419C0E3-3A7A-4B7A-AF45-D5EDD94A10B5}" destId="{5C75398E-00E2-44DF-9966-19311E3E4C18}" srcOrd="1" destOrd="0" parTransId="{C7C1E4C2-644B-4AF3-97ED-0052DCB36AB5}" sibTransId="{CB7DDF20-4635-4DB7-800F-EA53DCC38955}"/>
    <dgm:cxn modelId="{C54AFE9E-7793-4D2F-94E1-4EA77744A987}" type="presOf" srcId="{9B0A5DEC-824D-4FAE-B250-6A0812C79B9E}" destId="{7FDC90A8-B344-4E8D-8FE0-E805C1A58B13}" srcOrd="0" destOrd="0" presId="urn:microsoft.com/office/officeart/2018/2/layout/IconVerticalSolidList"/>
    <dgm:cxn modelId="{861EC2E9-C31D-4A87-8068-7C3F489F3A89}" type="presOf" srcId="{D419C0E3-3A7A-4B7A-AF45-D5EDD94A10B5}" destId="{20D39B66-3D80-44C4-B329-489C11BC349B}" srcOrd="0" destOrd="0" presId="urn:microsoft.com/office/officeart/2018/2/layout/IconVerticalSolidList"/>
    <dgm:cxn modelId="{ADE567F6-9B6B-45F3-828A-968CC2BED466}" type="presOf" srcId="{5C75398E-00E2-44DF-9966-19311E3E4C18}" destId="{17E355C6-02F7-44DE-90EB-047BBBE0D50A}" srcOrd="0" destOrd="0" presId="urn:microsoft.com/office/officeart/2018/2/layout/IconVerticalSolidList"/>
    <dgm:cxn modelId="{0AB2DBFA-4F80-4FAF-B555-5D040CB2FAA6}" type="presOf" srcId="{381384E3-4F31-4B5D-9D45-48A4C3699D3F}" destId="{04D4AA7A-ABF5-4F52-87F3-021D013F5824}" srcOrd="0" destOrd="0" presId="urn:microsoft.com/office/officeart/2018/2/layout/IconVerticalSolidList"/>
    <dgm:cxn modelId="{7578AA64-C1C3-4C75-B105-5544839870EE}" type="presParOf" srcId="{20D39B66-3D80-44C4-B329-489C11BC349B}" destId="{2C5ABDB6-F733-406D-A2E1-629291E58C12}" srcOrd="0" destOrd="0" presId="urn:microsoft.com/office/officeart/2018/2/layout/IconVerticalSolidList"/>
    <dgm:cxn modelId="{28FB0963-2E0C-44D3-ABB8-091D4D966407}" type="presParOf" srcId="{2C5ABDB6-F733-406D-A2E1-629291E58C12}" destId="{E53BC32C-635F-4704-9B18-D2BF09BC5FC9}" srcOrd="0" destOrd="0" presId="urn:microsoft.com/office/officeart/2018/2/layout/IconVerticalSolidList"/>
    <dgm:cxn modelId="{5D3CD549-9DF2-4CAE-A525-55DC1ABC1BE5}" type="presParOf" srcId="{2C5ABDB6-F733-406D-A2E1-629291E58C12}" destId="{C2F96B95-0E88-4156-855D-43F26431EBC5}" srcOrd="1" destOrd="0" presId="urn:microsoft.com/office/officeart/2018/2/layout/IconVerticalSolidList"/>
    <dgm:cxn modelId="{152F8389-B656-4A20-8696-02BBA7C5476B}" type="presParOf" srcId="{2C5ABDB6-F733-406D-A2E1-629291E58C12}" destId="{06AF32A6-8FA8-4A13-B179-FE1D7E562691}" srcOrd="2" destOrd="0" presId="urn:microsoft.com/office/officeart/2018/2/layout/IconVerticalSolidList"/>
    <dgm:cxn modelId="{56EC3584-EAE0-4FC0-B3D4-3BCEDBD696C5}" type="presParOf" srcId="{2C5ABDB6-F733-406D-A2E1-629291E58C12}" destId="{04D4AA7A-ABF5-4F52-87F3-021D013F5824}" srcOrd="3" destOrd="0" presId="urn:microsoft.com/office/officeart/2018/2/layout/IconVerticalSolidList"/>
    <dgm:cxn modelId="{E0F257DC-4038-4F30-987D-F0CA8C45DCD3}" type="presParOf" srcId="{20D39B66-3D80-44C4-B329-489C11BC349B}" destId="{34CB5F0E-6334-44A8-A193-DEA9048AF1BF}" srcOrd="1" destOrd="0" presId="urn:microsoft.com/office/officeart/2018/2/layout/IconVerticalSolidList"/>
    <dgm:cxn modelId="{98415DF3-B114-4224-A8AB-3A3EAF801E39}" type="presParOf" srcId="{20D39B66-3D80-44C4-B329-489C11BC349B}" destId="{A46FDC8E-7344-48E2-B5FD-856E952E05AB}" srcOrd="2" destOrd="0" presId="urn:microsoft.com/office/officeart/2018/2/layout/IconVerticalSolidList"/>
    <dgm:cxn modelId="{EE47D103-6FC8-4D14-B066-BDFB42AB5B96}" type="presParOf" srcId="{A46FDC8E-7344-48E2-B5FD-856E952E05AB}" destId="{0B99CEEF-17AF-40A7-B508-C41B3C19266B}" srcOrd="0" destOrd="0" presId="urn:microsoft.com/office/officeart/2018/2/layout/IconVerticalSolidList"/>
    <dgm:cxn modelId="{3AB3566B-D99A-41E3-80CF-EFDF455B1CDA}" type="presParOf" srcId="{A46FDC8E-7344-48E2-B5FD-856E952E05AB}" destId="{79FD3F44-92D8-4653-A52C-71AEA2F00D41}" srcOrd="1" destOrd="0" presId="urn:microsoft.com/office/officeart/2018/2/layout/IconVerticalSolidList"/>
    <dgm:cxn modelId="{CF9E290A-2514-4F22-B747-ED9F41A829F8}" type="presParOf" srcId="{A46FDC8E-7344-48E2-B5FD-856E952E05AB}" destId="{A6FD2180-0BDE-4670-A04F-6370ED6582CB}" srcOrd="2" destOrd="0" presId="urn:microsoft.com/office/officeart/2018/2/layout/IconVerticalSolidList"/>
    <dgm:cxn modelId="{F8A85869-73DE-4EF3-982E-843C844239A7}" type="presParOf" srcId="{A46FDC8E-7344-48E2-B5FD-856E952E05AB}" destId="{17E355C6-02F7-44DE-90EB-047BBBE0D50A}" srcOrd="3" destOrd="0" presId="urn:microsoft.com/office/officeart/2018/2/layout/IconVerticalSolidList"/>
    <dgm:cxn modelId="{7248F2AB-782B-4886-8AA3-E7BC56ED4575}" type="presParOf" srcId="{20D39B66-3D80-44C4-B329-489C11BC349B}" destId="{13DDE55D-7362-4031-BACF-4C0C55A2302E}" srcOrd="3" destOrd="0" presId="urn:microsoft.com/office/officeart/2018/2/layout/IconVerticalSolidList"/>
    <dgm:cxn modelId="{DD2AE13D-8056-4CF4-9C20-037160D19B61}" type="presParOf" srcId="{20D39B66-3D80-44C4-B329-489C11BC349B}" destId="{2F090A1B-3204-4AF5-8F80-3D2B4F060A4B}" srcOrd="4" destOrd="0" presId="urn:microsoft.com/office/officeart/2018/2/layout/IconVerticalSolidList"/>
    <dgm:cxn modelId="{ABE100F7-41F9-435C-AFEF-E5ECE63D38E2}" type="presParOf" srcId="{2F090A1B-3204-4AF5-8F80-3D2B4F060A4B}" destId="{D073CD42-5390-4292-AB8C-CECE067E974F}" srcOrd="0" destOrd="0" presId="urn:microsoft.com/office/officeart/2018/2/layout/IconVerticalSolidList"/>
    <dgm:cxn modelId="{F55E8D91-92E9-4092-A2E1-FFBB0EDB6099}" type="presParOf" srcId="{2F090A1B-3204-4AF5-8F80-3D2B4F060A4B}" destId="{0571C2A1-6146-4494-9AF8-1575B0543576}" srcOrd="1" destOrd="0" presId="urn:microsoft.com/office/officeart/2018/2/layout/IconVerticalSolidList"/>
    <dgm:cxn modelId="{F601E4A7-EBA1-4342-AA7C-EFC442F105E2}" type="presParOf" srcId="{2F090A1B-3204-4AF5-8F80-3D2B4F060A4B}" destId="{27AAAFD0-A313-4430-B2ED-07160ED7E9E6}" srcOrd="2" destOrd="0" presId="urn:microsoft.com/office/officeart/2018/2/layout/IconVerticalSolidList"/>
    <dgm:cxn modelId="{140996D7-697B-47D9-AFEB-5BF7A15177F5}" type="presParOf" srcId="{2F090A1B-3204-4AF5-8F80-3D2B4F060A4B}" destId="{7FDC90A8-B344-4E8D-8FE0-E805C1A58B13}"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BAC97-D4CE-4C93-956B-058B5E20A43E}">
      <dsp:nvSpPr>
        <dsp:cNvPr id="0" name=""/>
        <dsp:cNvSpPr/>
      </dsp:nvSpPr>
      <dsp:spPr>
        <a:xfrm>
          <a:off x="0" y="1461964"/>
          <a:ext cx="6648449" cy="1408122"/>
        </a:xfrm>
        <a:prstGeom prst="roundRect">
          <a:avLst/>
        </a:prstGeom>
        <a:solidFill>
          <a:schemeClr val="accent2">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solidFill>
                <a:schemeClr val="tx1"/>
              </a:solidFill>
            </a:rPr>
            <a:t>Per quanto riguarda l’esenzione è necessario inserire sempre la dicitura “LAVORO” anche se tale esenzione non lo è, in questo caso l’Unep provvede alla modifica del tipo di esenzione in sede di accettazione.</a:t>
          </a:r>
          <a:endParaRPr lang="en-US" sz="2000" kern="1200" dirty="0">
            <a:solidFill>
              <a:schemeClr val="tx1"/>
            </a:solidFill>
          </a:endParaRPr>
        </a:p>
      </dsp:txBody>
      <dsp:txXfrm>
        <a:off x="68739" y="1530703"/>
        <a:ext cx="6510971" cy="12706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72F9D-0443-45EF-AAA6-2C1E4F2E6DD2}">
      <dsp:nvSpPr>
        <dsp:cNvPr id="0" name=""/>
        <dsp:cNvSpPr/>
      </dsp:nvSpPr>
      <dsp:spPr>
        <a:xfrm>
          <a:off x="0" y="105635"/>
          <a:ext cx="6648450" cy="2414892"/>
        </a:xfrm>
        <a:prstGeom prst="roundRect">
          <a:avLst/>
        </a:prstGeom>
        <a:solidFill>
          <a:schemeClr val="accent3">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it-IT" sz="1900" kern="1200" dirty="0">
              <a:solidFill>
                <a:schemeClr val="tx1"/>
              </a:solidFill>
            </a:rPr>
            <a:t>Per gli atti di notifica esenti inserire sempre il numero di R.G. del procedimento esente, la data d’udienza e Autorità Giudiziaria (per Cliens-Giuffrè cliccare su abilita procedimento – subito dopo aver selezionato ATTO ESENTE LAVORO - e mettere numero di </a:t>
          </a:r>
          <a:r>
            <a:rPr lang="it-IT" sz="1900" kern="1200" dirty="0" err="1">
              <a:solidFill>
                <a:schemeClr val="tx1"/>
              </a:solidFill>
            </a:rPr>
            <a:t>r.g</a:t>
          </a:r>
          <a:r>
            <a:rPr lang="it-IT" sz="1900" kern="1200" dirty="0">
              <a:solidFill>
                <a:schemeClr val="tx1"/>
              </a:solidFill>
            </a:rPr>
            <a:t>./fascicolo, data udienza e Autorità Giudiziaria). Se non c’è una data d’udienza (come ad esempio l’atto di precetto), mettere una data qualsiasi avanti nel tempo. </a:t>
          </a:r>
          <a:endParaRPr lang="en-US" sz="1900" kern="1200" dirty="0">
            <a:solidFill>
              <a:schemeClr val="tx1"/>
            </a:solidFill>
          </a:endParaRPr>
        </a:p>
      </dsp:txBody>
      <dsp:txXfrm>
        <a:off x="117885" y="223520"/>
        <a:ext cx="6412680" cy="21791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B0D3FE-1749-4A2F-972C-BAD4D81C8E12}">
      <dsp:nvSpPr>
        <dsp:cNvPr id="0" name=""/>
        <dsp:cNvSpPr/>
      </dsp:nvSpPr>
      <dsp:spPr>
        <a:xfrm>
          <a:off x="0" y="4"/>
          <a:ext cx="11064874" cy="1348792"/>
        </a:xfrm>
        <a:prstGeom prst="roundRect">
          <a:avLst>
            <a:gd name="adj" fmla="val 1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dsp:style>
    </dsp:sp>
    <dsp:sp modelId="{C3EF658F-9A77-4623-B3B1-34B571997653}">
      <dsp:nvSpPr>
        <dsp:cNvPr id="0" name=""/>
        <dsp:cNvSpPr/>
      </dsp:nvSpPr>
      <dsp:spPr>
        <a:xfrm>
          <a:off x="562230" y="429699"/>
          <a:ext cx="433395" cy="4947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7000" r="-7000"/>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973A9A7-285F-4CAE-ABC8-704A28D8A734}">
      <dsp:nvSpPr>
        <dsp:cNvPr id="0" name=""/>
        <dsp:cNvSpPr/>
      </dsp:nvSpPr>
      <dsp:spPr>
        <a:xfrm>
          <a:off x="1557855" y="2661"/>
          <a:ext cx="9507018" cy="13487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747" tIns="142747" rIns="142747" bIns="142747" numCol="1" spcCol="1270" anchor="ctr" anchorCtr="0">
          <a:noAutofit/>
        </a:bodyPr>
        <a:lstStyle/>
        <a:p>
          <a:pPr marL="0" lvl="0" indent="0" algn="just" defTabSz="889000">
            <a:lnSpc>
              <a:spcPct val="100000"/>
            </a:lnSpc>
            <a:spcBef>
              <a:spcPct val="0"/>
            </a:spcBef>
            <a:spcAft>
              <a:spcPct val="35000"/>
            </a:spcAft>
            <a:buNone/>
          </a:pPr>
          <a:r>
            <a:rPr lang="it-IT" sz="2000" kern="1200" dirty="0">
              <a:solidFill>
                <a:schemeClr val="tx1"/>
              </a:solidFill>
            </a:rPr>
            <a:t>In caso di </a:t>
          </a:r>
          <a:r>
            <a:rPr lang="it-IT" sz="2000" b="1" kern="1200" dirty="0">
              <a:solidFill>
                <a:schemeClr val="tx1"/>
              </a:solidFill>
            </a:rPr>
            <a:t>notifica di intimazione di sfratto per morosità </a:t>
          </a:r>
          <a:r>
            <a:rPr lang="it-IT" sz="2000" kern="1200" dirty="0">
              <a:solidFill>
                <a:schemeClr val="tx1"/>
              </a:solidFill>
            </a:rPr>
            <a:t>da effettuarsi fuori dalla Provincia di Ragusa (e quindi a mezzo del servizio postale) dove c’è da inviare anche l’avviso ex art. 660 c.p.c., l’atto deve essere consegnato cartaceo allo sportello. </a:t>
          </a:r>
          <a:endParaRPr lang="en-US" sz="2000" kern="1200" dirty="0">
            <a:solidFill>
              <a:schemeClr val="tx1"/>
            </a:solidFill>
          </a:endParaRPr>
        </a:p>
      </dsp:txBody>
      <dsp:txXfrm>
        <a:off x="1557855" y="2661"/>
        <a:ext cx="9507018" cy="1348792"/>
      </dsp:txXfrm>
    </dsp:sp>
    <dsp:sp modelId="{3982D359-2B86-413A-9718-18463605484C}">
      <dsp:nvSpPr>
        <dsp:cNvPr id="0" name=""/>
        <dsp:cNvSpPr/>
      </dsp:nvSpPr>
      <dsp:spPr>
        <a:xfrm>
          <a:off x="0" y="1688652"/>
          <a:ext cx="11064874" cy="1348792"/>
        </a:xfrm>
        <a:prstGeom prst="roundRect">
          <a:avLst>
            <a:gd name="adj" fmla="val 10000"/>
          </a:avLst>
        </a:prstGeom>
        <a:solidFill>
          <a:schemeClr val="accent3">
            <a:lumMod val="60000"/>
            <a:lumOff val="40000"/>
          </a:schemeClr>
        </a:solidFill>
        <a:ln>
          <a:noFill/>
        </a:ln>
        <a:effectLst/>
      </dsp:spPr>
      <dsp:style>
        <a:lnRef idx="0">
          <a:scrgbClr r="0" g="0" b="0"/>
        </a:lnRef>
        <a:fillRef idx="1">
          <a:scrgbClr r="0" g="0" b="0"/>
        </a:fillRef>
        <a:effectRef idx="0">
          <a:scrgbClr r="0" g="0" b="0"/>
        </a:effectRef>
        <a:fontRef idx="minor"/>
      </dsp:style>
    </dsp:sp>
    <dsp:sp modelId="{621CE127-22DB-4F79-8FC6-5E060A296D44}">
      <dsp:nvSpPr>
        <dsp:cNvPr id="0" name=""/>
        <dsp:cNvSpPr/>
      </dsp:nvSpPr>
      <dsp:spPr>
        <a:xfrm>
          <a:off x="408009" y="1992130"/>
          <a:ext cx="741836" cy="7418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0BB6A56-9BC8-46D7-9DBE-B2F7BC7BEB8C}">
      <dsp:nvSpPr>
        <dsp:cNvPr id="0" name=""/>
        <dsp:cNvSpPr/>
      </dsp:nvSpPr>
      <dsp:spPr>
        <a:xfrm>
          <a:off x="1557855" y="1688652"/>
          <a:ext cx="9507018" cy="13487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747" tIns="142747" rIns="142747" bIns="142747" numCol="1" spcCol="1270" anchor="ctr" anchorCtr="0">
          <a:noAutofit/>
        </a:bodyPr>
        <a:lstStyle/>
        <a:p>
          <a:pPr marL="0" lvl="0" indent="0" algn="just" defTabSz="889000">
            <a:lnSpc>
              <a:spcPct val="100000"/>
            </a:lnSpc>
            <a:spcBef>
              <a:spcPct val="0"/>
            </a:spcBef>
            <a:spcAft>
              <a:spcPct val="35000"/>
            </a:spcAft>
            <a:buNone/>
          </a:pPr>
          <a:r>
            <a:rPr lang="it-IT" sz="2000" kern="1200" dirty="0">
              <a:solidFill>
                <a:schemeClr val="tx1"/>
              </a:solidFill>
            </a:rPr>
            <a:t>Qualora il programma chieda una </a:t>
          </a:r>
          <a:r>
            <a:rPr lang="it-IT" sz="2000" b="1" kern="1200" dirty="0">
              <a:solidFill>
                <a:schemeClr val="tx1"/>
              </a:solidFill>
            </a:rPr>
            <a:t>data di scadenza</a:t>
          </a:r>
          <a:r>
            <a:rPr lang="it-IT" sz="2000" kern="1200" dirty="0">
              <a:solidFill>
                <a:schemeClr val="tx1"/>
              </a:solidFill>
            </a:rPr>
            <a:t>, si deve inserire una data successiva alla richiesta di notifica e non una data precedente.. </a:t>
          </a:r>
          <a:endParaRPr lang="en-US" sz="2000" kern="1200" dirty="0">
            <a:solidFill>
              <a:schemeClr val="tx1"/>
            </a:solidFill>
          </a:endParaRPr>
        </a:p>
      </dsp:txBody>
      <dsp:txXfrm>
        <a:off x="1557855" y="1688652"/>
        <a:ext cx="9507018" cy="1348792"/>
      </dsp:txXfrm>
    </dsp:sp>
    <dsp:sp modelId="{48C24458-C29D-4E1C-97BB-DBC0C1884ACE}">
      <dsp:nvSpPr>
        <dsp:cNvPr id="0" name=""/>
        <dsp:cNvSpPr/>
      </dsp:nvSpPr>
      <dsp:spPr>
        <a:xfrm>
          <a:off x="0" y="3374643"/>
          <a:ext cx="11064874" cy="134879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28E0AB-62BE-4690-B65D-7453230532E7}">
      <dsp:nvSpPr>
        <dsp:cNvPr id="0" name=""/>
        <dsp:cNvSpPr/>
      </dsp:nvSpPr>
      <dsp:spPr>
        <a:xfrm>
          <a:off x="408009" y="3678121"/>
          <a:ext cx="741836" cy="7418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BCB9D90-ADB6-47D8-8100-9B3DC709DA0D}">
      <dsp:nvSpPr>
        <dsp:cNvPr id="0" name=""/>
        <dsp:cNvSpPr/>
      </dsp:nvSpPr>
      <dsp:spPr>
        <a:xfrm>
          <a:off x="1557855" y="3374643"/>
          <a:ext cx="9507018" cy="13487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747" tIns="142747" rIns="142747" bIns="142747" numCol="1" spcCol="1270" anchor="ctr" anchorCtr="0">
          <a:noAutofit/>
        </a:bodyPr>
        <a:lstStyle/>
        <a:p>
          <a:pPr marL="0" lvl="0" indent="0" algn="just" defTabSz="889000">
            <a:lnSpc>
              <a:spcPct val="100000"/>
            </a:lnSpc>
            <a:spcBef>
              <a:spcPct val="0"/>
            </a:spcBef>
            <a:spcAft>
              <a:spcPct val="35000"/>
            </a:spcAft>
            <a:buNone/>
          </a:pPr>
          <a:r>
            <a:rPr lang="it-IT" sz="2000" kern="1200" dirty="0">
              <a:solidFill>
                <a:schemeClr val="tx1"/>
              </a:solidFill>
            </a:rPr>
            <a:t>In caso di </a:t>
          </a:r>
          <a:r>
            <a:rPr lang="it-IT" sz="2000" b="1" kern="1200" dirty="0">
              <a:solidFill>
                <a:schemeClr val="tx1"/>
              </a:solidFill>
            </a:rPr>
            <a:t>notifica ex art. 143 c.p.c., </a:t>
          </a:r>
          <a:r>
            <a:rPr lang="it-IT" sz="2000" kern="1200" dirty="0">
              <a:solidFill>
                <a:schemeClr val="tx1"/>
              </a:solidFill>
            </a:rPr>
            <a:t>l’atto principale è costituito dall’atto già depositato con relata negativa allegando allo stesso la richiesta di notifica ex art. 143 c.p.c.. Nei dati inserire per il destinatario l’indirizzo della Casa Comunale e non di residenza. </a:t>
          </a:r>
          <a:endParaRPr lang="en-US" sz="2000" kern="1200" dirty="0">
            <a:solidFill>
              <a:schemeClr val="tx1"/>
            </a:solidFill>
          </a:endParaRPr>
        </a:p>
      </dsp:txBody>
      <dsp:txXfrm>
        <a:off x="1557855" y="3374643"/>
        <a:ext cx="9507018" cy="1348792"/>
      </dsp:txXfrm>
    </dsp:sp>
    <dsp:sp modelId="{711D53BE-D504-4539-B64F-ECC7CFE16DCA}">
      <dsp:nvSpPr>
        <dsp:cNvPr id="0" name=""/>
        <dsp:cNvSpPr/>
      </dsp:nvSpPr>
      <dsp:spPr>
        <a:xfrm>
          <a:off x="0" y="5060634"/>
          <a:ext cx="11064874" cy="1348792"/>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B9E55D-AE93-43CE-88CD-852BCFA874AA}">
      <dsp:nvSpPr>
        <dsp:cNvPr id="0" name=""/>
        <dsp:cNvSpPr/>
      </dsp:nvSpPr>
      <dsp:spPr>
        <a:xfrm>
          <a:off x="408009" y="5364112"/>
          <a:ext cx="741836" cy="7418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725567F-BD61-463A-AA2D-48C3E5665265}">
      <dsp:nvSpPr>
        <dsp:cNvPr id="0" name=""/>
        <dsp:cNvSpPr/>
      </dsp:nvSpPr>
      <dsp:spPr>
        <a:xfrm>
          <a:off x="1557855" y="5060634"/>
          <a:ext cx="9507018" cy="13487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747" tIns="142747" rIns="142747" bIns="142747" numCol="1" spcCol="1270" anchor="ctr" anchorCtr="0">
          <a:noAutofit/>
        </a:bodyPr>
        <a:lstStyle/>
        <a:p>
          <a:pPr marL="0" lvl="0" indent="0" algn="just" defTabSz="889000">
            <a:lnSpc>
              <a:spcPct val="100000"/>
            </a:lnSpc>
            <a:spcBef>
              <a:spcPct val="0"/>
            </a:spcBef>
            <a:spcAft>
              <a:spcPct val="35000"/>
            </a:spcAft>
            <a:buNone/>
          </a:pPr>
          <a:r>
            <a:rPr lang="it-IT" sz="2000" kern="1200" dirty="0">
              <a:solidFill>
                <a:schemeClr val="tx1"/>
              </a:solidFill>
            </a:rPr>
            <a:t>Allo stesso destinatario non può essere notificato, con il medesimo atto, a due indirizzi diversi.</a:t>
          </a:r>
          <a:endParaRPr lang="en-US" sz="2000" kern="1200" dirty="0">
            <a:solidFill>
              <a:schemeClr val="tx1"/>
            </a:solidFill>
          </a:endParaRPr>
        </a:p>
      </dsp:txBody>
      <dsp:txXfrm>
        <a:off x="1557855" y="5060634"/>
        <a:ext cx="9507018" cy="13487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FE698C-6752-4173-8C59-8088D5419ADB}">
      <dsp:nvSpPr>
        <dsp:cNvPr id="0" name=""/>
        <dsp:cNvSpPr/>
      </dsp:nvSpPr>
      <dsp:spPr>
        <a:xfrm>
          <a:off x="0" y="214827"/>
          <a:ext cx="7380041" cy="5701925"/>
        </a:xfrm>
        <a:prstGeom prst="roundRect">
          <a:avLst/>
        </a:prstGeom>
        <a:solidFill>
          <a:schemeClr val="accent2">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150000"/>
            </a:lnSpc>
            <a:spcBef>
              <a:spcPct val="0"/>
            </a:spcBef>
            <a:spcAft>
              <a:spcPct val="35000"/>
            </a:spcAft>
            <a:buNone/>
          </a:pPr>
          <a:r>
            <a:rPr lang="it-IT" sz="2000" b="1" kern="1200" dirty="0">
              <a:solidFill>
                <a:schemeClr val="tx1"/>
              </a:solidFill>
            </a:rPr>
            <a:t>DATI:</a:t>
          </a:r>
        </a:p>
        <a:p>
          <a:pPr marL="0" lvl="0" indent="0" algn="just" defTabSz="889000">
            <a:lnSpc>
              <a:spcPct val="150000"/>
            </a:lnSpc>
            <a:spcBef>
              <a:spcPct val="0"/>
            </a:spcBef>
            <a:spcAft>
              <a:spcPct val="35000"/>
            </a:spcAft>
            <a:buNone/>
          </a:pPr>
          <a:r>
            <a:rPr lang="it-IT" sz="2000" kern="1200" dirty="0">
              <a:solidFill>
                <a:schemeClr val="tx1"/>
              </a:solidFill>
            </a:rPr>
            <a:t>Per la richiesta di pignoramento presso terzi è necessario inserire anche i </a:t>
          </a:r>
          <a:r>
            <a:rPr lang="it-IT" sz="2000" b="1" kern="1200" dirty="0">
              <a:solidFill>
                <a:schemeClr val="tx1"/>
              </a:solidFill>
            </a:rPr>
            <a:t>dati</a:t>
          </a:r>
          <a:r>
            <a:rPr lang="it-IT" sz="2000" kern="1200" dirty="0">
              <a:solidFill>
                <a:schemeClr val="tx1"/>
              </a:solidFill>
            </a:rPr>
            <a:t> dei terzi pignorati (nome o ragione sociale, città, indirizzo, numero civico e codice fiscale o P.I.) </a:t>
          </a:r>
          <a:r>
            <a:rPr lang="it-IT" sz="2000" u="sng" kern="1200" dirty="0">
              <a:solidFill>
                <a:schemeClr val="tx1"/>
              </a:solidFill>
            </a:rPr>
            <a:t>anche se la notifica sarà da effettuarsi a mezzo PEC</a:t>
          </a:r>
          <a:r>
            <a:rPr lang="it-IT" sz="2000" kern="1200" dirty="0">
              <a:solidFill>
                <a:schemeClr val="tx1"/>
              </a:solidFill>
            </a:rPr>
            <a:t>. </a:t>
          </a:r>
          <a:endParaRPr lang="en-US" sz="2000" kern="1200" dirty="0">
            <a:solidFill>
              <a:schemeClr val="tx1"/>
            </a:solidFill>
          </a:endParaRPr>
        </a:p>
      </dsp:txBody>
      <dsp:txXfrm>
        <a:off x="278345" y="493172"/>
        <a:ext cx="6823351" cy="51452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FB70D-8C54-4980-98F8-C97842E37CC2}">
      <dsp:nvSpPr>
        <dsp:cNvPr id="0" name=""/>
        <dsp:cNvSpPr/>
      </dsp:nvSpPr>
      <dsp:spPr>
        <a:xfrm>
          <a:off x="0" y="389527"/>
          <a:ext cx="7380041" cy="5759532"/>
        </a:xfrm>
        <a:prstGeom prst="roundRect">
          <a:avLst/>
        </a:prstGeom>
        <a:solidFill>
          <a:schemeClr val="accent3">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it-IT" sz="1800" kern="1200" dirty="0">
              <a:solidFill>
                <a:schemeClr val="tx1"/>
              </a:solidFill>
            </a:rPr>
            <a:t>Per chi utilizza il software </a:t>
          </a:r>
          <a:r>
            <a:rPr lang="it-IT" sz="2400" b="1" u="sng" kern="1200" dirty="0">
              <a:solidFill>
                <a:schemeClr val="tx1"/>
              </a:solidFill>
            </a:rPr>
            <a:t>Consolle Avvocato</a:t>
          </a:r>
          <a:r>
            <a:rPr lang="it-IT" sz="2400" b="1" kern="1200" dirty="0">
              <a:solidFill>
                <a:schemeClr val="tx1"/>
              </a:solidFill>
            </a:rPr>
            <a:t>:</a:t>
          </a:r>
          <a:endParaRPr lang="it-IT" sz="1800" kern="1200" dirty="0">
            <a:solidFill>
              <a:schemeClr val="tx1"/>
            </a:solidFill>
          </a:endParaRPr>
        </a:p>
        <a:p>
          <a:pPr marL="0" lvl="0" indent="0" algn="just" defTabSz="800100">
            <a:lnSpc>
              <a:spcPct val="150000"/>
            </a:lnSpc>
            <a:spcBef>
              <a:spcPct val="0"/>
            </a:spcBef>
            <a:spcAft>
              <a:spcPct val="35000"/>
            </a:spcAft>
            <a:buNone/>
          </a:pPr>
          <a:r>
            <a:rPr lang="it-IT" sz="2000" kern="1200" dirty="0" err="1">
              <a:solidFill>
                <a:schemeClr val="tx1"/>
              </a:solidFill>
            </a:rPr>
            <a:t>OpenDotCom</a:t>
          </a:r>
          <a:r>
            <a:rPr lang="it-IT" sz="2000" kern="1200" dirty="0">
              <a:solidFill>
                <a:schemeClr val="tx1"/>
              </a:solidFill>
            </a:rPr>
            <a:t> ha predisposto tutorial e in ogni per superare il problema si consiglia di procedere in questo modo: poiché </a:t>
          </a:r>
          <a:r>
            <a:rPr lang="it-IT" sz="2000" u="sng" kern="1200" dirty="0">
              <a:solidFill>
                <a:schemeClr val="tx1"/>
              </a:solidFill>
            </a:rPr>
            <a:t>i dati dei beni pignorati</a:t>
          </a:r>
          <a:r>
            <a:rPr lang="it-IT" sz="2000" kern="1200" dirty="0">
              <a:solidFill>
                <a:schemeClr val="tx1"/>
              </a:solidFill>
            </a:rPr>
            <a:t> sono campi obbligatori, bisognerà inizialmente inserirli, successivamente uscire dalla busta creata, tornare alla schermata del deposito appena creato, cliccare su Modifica dati, una volta aperta la schermata cliccare in basso su Modifica dati aggiuntivi e quindi eliminare i dati relativi ai beni cliccando l'icona del cestino a destra. Procedere poi con la creazione della busta. </a:t>
          </a:r>
          <a:endParaRPr lang="en-US" sz="2000" kern="1200" dirty="0">
            <a:solidFill>
              <a:schemeClr val="tx1"/>
            </a:solidFill>
          </a:endParaRPr>
        </a:p>
      </dsp:txBody>
      <dsp:txXfrm>
        <a:off x="281157" y="670684"/>
        <a:ext cx="6817727" cy="51972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FFB70D-8C54-4980-98F8-C97842E37CC2}">
      <dsp:nvSpPr>
        <dsp:cNvPr id="0" name=""/>
        <dsp:cNvSpPr/>
      </dsp:nvSpPr>
      <dsp:spPr>
        <a:xfrm>
          <a:off x="0" y="3192"/>
          <a:ext cx="7380041" cy="6532201"/>
        </a:xfrm>
        <a:prstGeom prst="roundRect">
          <a:avLst/>
        </a:prstGeom>
        <a:solidFill>
          <a:schemeClr val="accent3">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150000"/>
            </a:lnSpc>
            <a:spcBef>
              <a:spcPct val="0"/>
            </a:spcBef>
            <a:spcAft>
              <a:spcPct val="35000"/>
            </a:spcAft>
            <a:buNone/>
          </a:pPr>
          <a:endParaRPr lang="it-IT" sz="1800" kern="1200" dirty="0">
            <a:solidFill>
              <a:schemeClr val="tx1"/>
            </a:solidFill>
          </a:endParaRPr>
        </a:p>
        <a:p>
          <a:pPr marL="0" lvl="0" indent="0" algn="just" defTabSz="800100">
            <a:lnSpc>
              <a:spcPct val="150000"/>
            </a:lnSpc>
            <a:spcBef>
              <a:spcPct val="0"/>
            </a:spcBef>
            <a:spcAft>
              <a:spcPct val="35000"/>
            </a:spcAft>
            <a:buNone/>
          </a:pPr>
          <a:r>
            <a:rPr lang="it-IT" sz="2000" kern="1200" dirty="0">
              <a:solidFill>
                <a:schemeClr val="tx1"/>
              </a:solidFill>
            </a:rPr>
            <a:t>Per chi </a:t>
          </a:r>
          <a:r>
            <a:rPr lang="it-IT" sz="2000" b="0" kern="1200" dirty="0">
              <a:solidFill>
                <a:schemeClr val="tx1"/>
              </a:solidFill>
            </a:rPr>
            <a:t>utilizza il software </a:t>
          </a:r>
          <a:r>
            <a:rPr lang="it-IT" sz="2400" b="1" u="sng" kern="1200" dirty="0">
              <a:solidFill>
                <a:schemeClr val="tx1"/>
              </a:solidFill>
            </a:rPr>
            <a:t>Cliens-Giuffrè</a:t>
          </a:r>
          <a:r>
            <a:rPr lang="it-IT" sz="1800" b="1" kern="1200" dirty="0">
              <a:solidFill>
                <a:schemeClr val="tx1"/>
              </a:solidFill>
            </a:rPr>
            <a:t>:</a:t>
          </a:r>
        </a:p>
        <a:p>
          <a:pPr marL="0" lvl="0" indent="0" algn="just" defTabSz="800100">
            <a:lnSpc>
              <a:spcPct val="150000"/>
            </a:lnSpc>
            <a:spcBef>
              <a:spcPct val="0"/>
            </a:spcBef>
            <a:spcAft>
              <a:spcPct val="35000"/>
            </a:spcAft>
            <a:buNone/>
          </a:pPr>
          <a:r>
            <a:rPr lang="it-IT" sz="2000" kern="1200" dirty="0">
              <a:solidFill>
                <a:schemeClr val="tx1"/>
              </a:solidFill>
            </a:rPr>
            <a:t>Si avvisa che in caso di pignoramento si devono compilare tutti i campi relativi ai beni (anche con numeri e date inventate) ivi compresi i riferimenti, la data di inventario, i dati di ubicazione e quantità (anche se sono campi facoltativi), mentre non si devono inserire i dati dei diritti reali. </a:t>
          </a:r>
          <a:endParaRPr lang="en-US" sz="2000" kern="1200" dirty="0">
            <a:solidFill>
              <a:schemeClr val="tx1"/>
            </a:solidFill>
          </a:endParaRPr>
        </a:p>
      </dsp:txBody>
      <dsp:txXfrm>
        <a:off x="318876" y="322068"/>
        <a:ext cx="6742289" cy="589444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B6E376-46F6-4F95-B739-71D7D58B759E}">
      <dsp:nvSpPr>
        <dsp:cNvPr id="0" name=""/>
        <dsp:cNvSpPr/>
      </dsp:nvSpPr>
      <dsp:spPr>
        <a:xfrm>
          <a:off x="0" y="930659"/>
          <a:ext cx="11968489" cy="1718140"/>
        </a:xfrm>
        <a:prstGeom prst="roundRect">
          <a:avLst>
            <a:gd name="adj" fmla="val 10000"/>
          </a:avLst>
        </a:prstGeom>
        <a:solidFill>
          <a:schemeClr val="accent3">
            <a:lumMod val="60000"/>
            <a:lumOff val="40000"/>
          </a:schemeClr>
        </a:solidFill>
        <a:ln>
          <a:noFill/>
        </a:ln>
        <a:effectLst/>
      </dsp:spPr>
      <dsp:style>
        <a:lnRef idx="0">
          <a:scrgbClr r="0" g="0" b="0"/>
        </a:lnRef>
        <a:fillRef idx="1">
          <a:scrgbClr r="0" g="0" b="0"/>
        </a:fillRef>
        <a:effectRef idx="0">
          <a:scrgbClr r="0" g="0" b="0"/>
        </a:effectRef>
        <a:fontRef idx="minor"/>
      </dsp:style>
    </dsp:sp>
    <dsp:sp modelId="{BA87630A-C072-46C8-A62D-25F33471EF5F}">
      <dsp:nvSpPr>
        <dsp:cNvPr id="0" name=""/>
        <dsp:cNvSpPr/>
      </dsp:nvSpPr>
      <dsp:spPr>
        <a:xfrm>
          <a:off x="519737" y="1317241"/>
          <a:ext cx="944977" cy="9449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4561362-5494-48AD-91C9-742E4DBE768E}">
      <dsp:nvSpPr>
        <dsp:cNvPr id="0" name=""/>
        <dsp:cNvSpPr/>
      </dsp:nvSpPr>
      <dsp:spPr>
        <a:xfrm>
          <a:off x="1984452" y="930659"/>
          <a:ext cx="9984036" cy="1718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1837" tIns="181837" rIns="181837" bIns="181837" numCol="1" spcCol="1270" anchor="ctr" anchorCtr="0">
          <a:noAutofit/>
        </a:bodyPr>
        <a:lstStyle/>
        <a:p>
          <a:pPr marL="0" lvl="0" indent="0" algn="just" defTabSz="1111250">
            <a:lnSpc>
              <a:spcPct val="100000"/>
            </a:lnSpc>
            <a:spcBef>
              <a:spcPct val="0"/>
            </a:spcBef>
            <a:spcAft>
              <a:spcPct val="35000"/>
            </a:spcAft>
            <a:buNone/>
          </a:pPr>
          <a:r>
            <a:rPr lang="it-IT" sz="2500" b="1" kern="1200" dirty="0">
              <a:solidFill>
                <a:schemeClr val="tx1"/>
              </a:solidFill>
            </a:rPr>
            <a:t>Nome del file dei pignoramenti </a:t>
          </a:r>
          <a:r>
            <a:rPr lang="it-IT" sz="2500" kern="1200" dirty="0">
              <a:solidFill>
                <a:schemeClr val="tx1"/>
              </a:solidFill>
            </a:rPr>
            <a:t>presso terzi o imm.re: usare una denominazione del file corta (pochi caratteri) senza caratteri speciali mettendo come nome quello del debitore: (esempio: PPT Tizio).</a:t>
          </a:r>
          <a:endParaRPr lang="en-US" sz="2500" kern="1200" dirty="0">
            <a:solidFill>
              <a:schemeClr val="tx1"/>
            </a:solidFill>
          </a:endParaRPr>
        </a:p>
      </dsp:txBody>
      <dsp:txXfrm>
        <a:off x="1984452" y="930659"/>
        <a:ext cx="9984036" cy="1718140"/>
      </dsp:txXfrm>
    </dsp:sp>
    <dsp:sp modelId="{A86BE9DD-8A22-486D-8719-726A4E18DC4B}">
      <dsp:nvSpPr>
        <dsp:cNvPr id="0" name=""/>
        <dsp:cNvSpPr/>
      </dsp:nvSpPr>
      <dsp:spPr>
        <a:xfrm>
          <a:off x="0" y="3078335"/>
          <a:ext cx="11968489" cy="1718140"/>
        </a:xfrm>
        <a:prstGeom prst="roundRect">
          <a:avLst>
            <a:gd name="adj" fmla="val 10000"/>
          </a:avLst>
        </a:prstGeom>
        <a:solidFill>
          <a:schemeClr val="accent4">
            <a:lumMod val="75000"/>
          </a:schemeClr>
        </a:solidFill>
        <a:ln>
          <a:noFill/>
        </a:ln>
        <a:effectLst/>
      </dsp:spPr>
      <dsp:style>
        <a:lnRef idx="0">
          <a:scrgbClr r="0" g="0" b="0"/>
        </a:lnRef>
        <a:fillRef idx="1">
          <a:scrgbClr r="0" g="0" b="0"/>
        </a:fillRef>
        <a:effectRef idx="0">
          <a:scrgbClr r="0" g="0" b="0"/>
        </a:effectRef>
        <a:fontRef idx="minor"/>
      </dsp:style>
    </dsp:sp>
    <dsp:sp modelId="{28FBBA7C-937D-4A9C-9E14-A94FF81365FC}">
      <dsp:nvSpPr>
        <dsp:cNvPr id="0" name=""/>
        <dsp:cNvSpPr/>
      </dsp:nvSpPr>
      <dsp:spPr>
        <a:xfrm>
          <a:off x="519737" y="3464916"/>
          <a:ext cx="944977" cy="9449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CF9B6B7-66C7-4605-B77D-433C039B54E4}">
      <dsp:nvSpPr>
        <dsp:cNvPr id="0" name=""/>
        <dsp:cNvSpPr/>
      </dsp:nvSpPr>
      <dsp:spPr>
        <a:xfrm>
          <a:off x="1984452" y="3078335"/>
          <a:ext cx="9984036" cy="1718140"/>
        </a:xfrm>
        <a:prstGeom prst="rect">
          <a:avLst/>
        </a:prstGeom>
        <a:solidFill>
          <a:schemeClr val="accent4">
            <a:lumMod val="75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81837" tIns="181837" rIns="181837" bIns="181837" numCol="1" spcCol="1270" anchor="ctr" anchorCtr="0">
          <a:noAutofit/>
        </a:bodyPr>
        <a:lstStyle/>
        <a:p>
          <a:pPr marL="0" lvl="0" indent="0" algn="just" defTabSz="1111250">
            <a:lnSpc>
              <a:spcPct val="100000"/>
            </a:lnSpc>
            <a:spcBef>
              <a:spcPct val="0"/>
            </a:spcBef>
            <a:spcAft>
              <a:spcPct val="35000"/>
            </a:spcAft>
            <a:buNone/>
          </a:pPr>
          <a:r>
            <a:rPr lang="it-IT" sz="2500" kern="1200" dirty="0">
              <a:solidFill>
                <a:schemeClr val="tx1"/>
              </a:solidFill>
            </a:rPr>
            <a:t>Il </a:t>
          </a:r>
          <a:r>
            <a:rPr lang="it-IT" sz="2500" b="1" kern="1200" dirty="0">
              <a:solidFill>
                <a:schemeClr val="tx1"/>
              </a:solidFill>
            </a:rPr>
            <a:t>preavviso di rilascio di immobile ex art. 608 cpc non è una notifica ma un’esecuzione</a:t>
          </a:r>
          <a:r>
            <a:rPr lang="it-IT" sz="2500" kern="1200" dirty="0">
              <a:solidFill>
                <a:schemeClr val="tx1"/>
              </a:solidFill>
            </a:rPr>
            <a:t> e come tale deve essere inserita nei pignoramenti (termine inteso come esecuzione). </a:t>
          </a:r>
          <a:endParaRPr lang="en-US" sz="2500" kern="1200" dirty="0">
            <a:solidFill>
              <a:schemeClr val="tx1"/>
            </a:solidFill>
          </a:endParaRPr>
        </a:p>
      </dsp:txBody>
      <dsp:txXfrm>
        <a:off x="1984452" y="3078335"/>
        <a:ext cx="9984036" cy="17181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3BC32C-635F-4704-9B18-D2BF09BC5FC9}">
      <dsp:nvSpPr>
        <dsp:cNvPr id="0" name=""/>
        <dsp:cNvSpPr/>
      </dsp:nvSpPr>
      <dsp:spPr>
        <a:xfrm>
          <a:off x="0" y="921924"/>
          <a:ext cx="7637145" cy="329677"/>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C2F96B95-0E88-4156-855D-43F26431EBC5}">
      <dsp:nvSpPr>
        <dsp:cNvPr id="0" name=""/>
        <dsp:cNvSpPr/>
      </dsp:nvSpPr>
      <dsp:spPr>
        <a:xfrm>
          <a:off x="352523" y="1410544"/>
          <a:ext cx="689582" cy="6889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4D4AA7A-ABF5-4F52-87F3-021D013F5824}">
      <dsp:nvSpPr>
        <dsp:cNvPr id="0" name=""/>
        <dsp:cNvSpPr/>
      </dsp:nvSpPr>
      <dsp:spPr>
        <a:xfrm>
          <a:off x="1447485" y="1246886"/>
          <a:ext cx="5082042" cy="956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260" tIns="101260" rIns="101260" bIns="101260" numCol="1" spcCol="1270" anchor="ctr" anchorCtr="0">
          <a:noAutofit/>
        </a:bodyPr>
        <a:lstStyle/>
        <a:p>
          <a:pPr marL="0" lvl="0" indent="0" algn="just" defTabSz="800100">
            <a:lnSpc>
              <a:spcPct val="90000"/>
            </a:lnSpc>
            <a:spcBef>
              <a:spcPct val="0"/>
            </a:spcBef>
            <a:spcAft>
              <a:spcPct val="35000"/>
            </a:spcAft>
            <a:buNone/>
          </a:pPr>
          <a:r>
            <a:rPr lang="it-IT" sz="1800" kern="1200" dirty="0">
              <a:solidFill>
                <a:schemeClr val="tx1"/>
              </a:solidFill>
            </a:rPr>
            <a:t>Il </a:t>
          </a:r>
          <a:r>
            <a:rPr lang="it-IT" sz="2000" b="1" u="sng" kern="1200" dirty="0">
              <a:solidFill>
                <a:schemeClr val="tx1"/>
              </a:solidFill>
            </a:rPr>
            <a:t>primo pagamento</a:t>
          </a:r>
          <a:r>
            <a:rPr lang="it-IT" sz="2000" b="0" u="none" kern="1200" dirty="0">
              <a:solidFill>
                <a:schemeClr val="tx1"/>
              </a:solidFill>
            </a:rPr>
            <a:t> </a:t>
          </a:r>
          <a:r>
            <a:rPr lang="it-IT" sz="1800" kern="1200" dirty="0">
              <a:solidFill>
                <a:schemeClr val="tx1"/>
              </a:solidFill>
            </a:rPr>
            <a:t>di una notifica o di un pignoramento (urgenti in giornata) o richiesta ex art. 492bis (ordinari e urgenti) deve essere effettuato con </a:t>
          </a:r>
          <a:r>
            <a:rPr lang="it-IT" sz="1800" kern="1200" dirty="0" err="1">
              <a:solidFill>
                <a:schemeClr val="tx1"/>
              </a:solidFill>
            </a:rPr>
            <a:t>PagoPa</a:t>
          </a:r>
          <a:r>
            <a:rPr lang="it-IT" sz="1800" kern="1200" dirty="0">
              <a:solidFill>
                <a:schemeClr val="tx1"/>
              </a:solidFill>
            </a:rPr>
            <a:t> (art. 197 d.p.r. 115/02) selezionando la voce Notifiche Unep o Esecuzioni Unep e come ufficio l’Unep di Ragusa indicando alla voce Causale l’attività richiesta e il nome del destinatario (ad esempio: «notifica Rossi»). N.B.: nel caso del 492bis, la ricevuta di deposito </a:t>
          </a:r>
          <a:r>
            <a:rPr lang="it-IT" sz="1800" kern="1200" dirty="0" err="1">
              <a:solidFill>
                <a:schemeClr val="tx1"/>
              </a:solidFill>
            </a:rPr>
            <a:t>unep</a:t>
          </a:r>
          <a:r>
            <a:rPr lang="it-IT" sz="1800" kern="1200" dirty="0">
              <a:solidFill>
                <a:schemeClr val="tx1"/>
              </a:solidFill>
            </a:rPr>
            <a:t> va allegata in xml, quella del C.U. in pdf.</a:t>
          </a:r>
        </a:p>
      </dsp:txBody>
      <dsp:txXfrm>
        <a:off x="1447485" y="1246886"/>
        <a:ext cx="5082042" cy="956786"/>
      </dsp:txXfrm>
    </dsp:sp>
    <dsp:sp modelId="{0B99CEEF-17AF-40A7-B508-C41B3C19266B}">
      <dsp:nvSpPr>
        <dsp:cNvPr id="0" name=""/>
        <dsp:cNvSpPr/>
      </dsp:nvSpPr>
      <dsp:spPr>
        <a:xfrm>
          <a:off x="0" y="2315724"/>
          <a:ext cx="7637145" cy="741447"/>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79FD3F44-92D8-4653-A52C-71AEA2F00D41}">
      <dsp:nvSpPr>
        <dsp:cNvPr id="0" name=""/>
        <dsp:cNvSpPr/>
      </dsp:nvSpPr>
      <dsp:spPr>
        <a:xfrm>
          <a:off x="384596" y="3413415"/>
          <a:ext cx="689582" cy="6889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7E355C6-02F7-44DE-90EB-047BBBE0D50A}">
      <dsp:nvSpPr>
        <dsp:cNvPr id="0" name=""/>
        <dsp:cNvSpPr/>
      </dsp:nvSpPr>
      <dsp:spPr>
        <a:xfrm>
          <a:off x="1314996" y="3717676"/>
          <a:ext cx="5082042" cy="356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2982" tIns="62982" rIns="62982" bIns="62982" numCol="1" spcCol="1270" anchor="ctr" anchorCtr="0">
          <a:noAutofit/>
        </a:bodyPr>
        <a:lstStyle/>
        <a:p>
          <a:pPr marL="0" lvl="0" indent="0" algn="just" defTabSz="800100">
            <a:lnSpc>
              <a:spcPct val="90000"/>
            </a:lnSpc>
            <a:spcBef>
              <a:spcPct val="0"/>
            </a:spcBef>
            <a:spcAft>
              <a:spcPct val="35000"/>
            </a:spcAft>
            <a:buNone/>
          </a:pPr>
          <a:r>
            <a:rPr lang="it-IT" sz="1800" kern="1200" dirty="0">
              <a:solidFill>
                <a:schemeClr val="tx1"/>
              </a:solidFill>
            </a:rPr>
            <a:t>Per quanto riguarda la</a:t>
          </a:r>
          <a:r>
            <a:rPr lang="it-IT" sz="1800" b="1" kern="1200" dirty="0">
              <a:solidFill>
                <a:schemeClr val="tx1"/>
              </a:solidFill>
            </a:rPr>
            <a:t> </a:t>
          </a:r>
          <a:r>
            <a:rPr lang="it-IT" sz="1800" b="1" u="sng" kern="1200" dirty="0">
              <a:solidFill>
                <a:schemeClr val="tx1"/>
              </a:solidFill>
            </a:rPr>
            <a:t>richiesta di  pagamento inviata dall’ufficio come avviso </a:t>
          </a:r>
          <a:r>
            <a:rPr lang="it-IT" sz="1800" b="1" u="sng" kern="1200" dirty="0" err="1">
              <a:solidFill>
                <a:schemeClr val="tx1"/>
              </a:solidFill>
            </a:rPr>
            <a:t>PagoPa</a:t>
          </a:r>
          <a:r>
            <a:rPr lang="it-IT" sz="1800" b="1" u="sng" kern="1200" dirty="0">
              <a:solidFill>
                <a:schemeClr val="tx1"/>
              </a:solidFill>
            </a:rPr>
            <a:t>, procedere al pagamento dello stesso utilizzando il Qr code ivi contenuto o lo IUV indicato.</a:t>
          </a:r>
          <a:r>
            <a:rPr lang="it-IT" sz="1800" b="1" u="none" kern="1200" dirty="0">
              <a:solidFill>
                <a:schemeClr val="tx1"/>
              </a:solidFill>
            </a:rPr>
            <a:t> </a:t>
          </a:r>
          <a:r>
            <a:rPr lang="it-IT" sz="1800" kern="1200" dirty="0">
              <a:solidFill>
                <a:schemeClr val="tx1"/>
              </a:solidFill>
            </a:rPr>
            <a:t>Non dovrete scrivere altro altrimenti </a:t>
          </a:r>
          <a:r>
            <a:rPr lang="it-IT" sz="1800" kern="1200">
              <a:solidFill>
                <a:schemeClr val="tx1"/>
              </a:solidFill>
            </a:rPr>
            <a:t>il sistema </a:t>
          </a:r>
          <a:r>
            <a:rPr lang="it-IT" sz="1800" kern="1200" dirty="0">
              <a:solidFill>
                <a:schemeClr val="tx1"/>
              </a:solidFill>
            </a:rPr>
            <a:t>crea errori di ricezione.</a:t>
          </a:r>
          <a:endParaRPr lang="en-US" sz="1800" kern="1200" dirty="0">
            <a:solidFill>
              <a:schemeClr val="tx1"/>
            </a:solidFill>
          </a:endParaRPr>
        </a:p>
      </dsp:txBody>
      <dsp:txXfrm>
        <a:off x="1314996" y="3717676"/>
        <a:ext cx="5082042" cy="356834"/>
      </dsp:txXfrm>
    </dsp:sp>
    <dsp:sp modelId="{D073CD42-5390-4292-AB8C-CECE067E974F}">
      <dsp:nvSpPr>
        <dsp:cNvPr id="0" name=""/>
        <dsp:cNvSpPr/>
      </dsp:nvSpPr>
      <dsp:spPr>
        <a:xfrm>
          <a:off x="0" y="3941697"/>
          <a:ext cx="7637145" cy="1252562"/>
        </a:xfrm>
        <a:prstGeom prst="roundRect">
          <a:avLst>
            <a:gd name="adj" fmla="val 10000"/>
          </a:avLst>
        </a:prstGeom>
        <a:noFill/>
        <a:ln>
          <a:noFill/>
        </a:ln>
        <a:effectLst/>
      </dsp:spPr>
      <dsp:style>
        <a:lnRef idx="0">
          <a:scrgbClr r="0" g="0" b="0"/>
        </a:lnRef>
        <a:fillRef idx="1">
          <a:scrgbClr r="0" g="0" b="0"/>
        </a:fillRef>
        <a:effectRef idx="0">
          <a:scrgbClr r="0" g="0" b="0"/>
        </a:effectRef>
        <a:fontRef idx="minor"/>
      </dsp:style>
    </dsp:sp>
    <dsp:sp modelId="{0571C2A1-6146-4494-9AF8-1575B0543576}">
      <dsp:nvSpPr>
        <dsp:cNvPr id="0" name=""/>
        <dsp:cNvSpPr/>
      </dsp:nvSpPr>
      <dsp:spPr>
        <a:xfrm>
          <a:off x="386733" y="4961620"/>
          <a:ext cx="689582" cy="68890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FDC90A8-B344-4E8D-8FE0-E805C1A58B13}">
      <dsp:nvSpPr>
        <dsp:cNvPr id="0" name=""/>
        <dsp:cNvSpPr/>
      </dsp:nvSpPr>
      <dsp:spPr>
        <a:xfrm>
          <a:off x="1284834" y="4551463"/>
          <a:ext cx="5407343" cy="15382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260" tIns="101260" rIns="101260" bIns="101260" numCol="1" spcCol="1270" anchor="ctr" anchorCtr="0">
          <a:noAutofit/>
        </a:bodyPr>
        <a:lstStyle/>
        <a:p>
          <a:pPr marL="0" lvl="0" indent="0" algn="just" defTabSz="800100">
            <a:lnSpc>
              <a:spcPct val="90000"/>
            </a:lnSpc>
            <a:spcBef>
              <a:spcPct val="0"/>
            </a:spcBef>
            <a:spcAft>
              <a:spcPct val="35000"/>
            </a:spcAft>
            <a:buNone/>
          </a:pPr>
          <a:r>
            <a:rPr lang="it-IT" sz="1800" kern="1200" dirty="0">
              <a:solidFill>
                <a:schemeClr val="tx1"/>
              </a:solidFill>
            </a:rPr>
            <a:t>La ricevuta di pagamento </a:t>
          </a:r>
          <a:r>
            <a:rPr lang="it-IT" sz="1800" kern="1200" dirty="0" err="1">
              <a:solidFill>
                <a:schemeClr val="tx1"/>
              </a:solidFill>
            </a:rPr>
            <a:t>PagoPa</a:t>
          </a:r>
          <a:r>
            <a:rPr lang="it-IT" sz="1800" kern="1200" dirty="0">
              <a:solidFill>
                <a:schemeClr val="tx1"/>
              </a:solidFill>
            </a:rPr>
            <a:t> andrà poi inviata come nuovo deposito con il PCT in formato pdf e xml. Inserire quale "Atto principale" la ricevuta di pagamento in formato pdf e inserire quale "Allegato" la ricevuta in formato xml. N.B.: </a:t>
          </a:r>
          <a:r>
            <a:rPr lang="it-IT" sz="1800" u="sng" kern="1200" dirty="0">
              <a:solidFill>
                <a:schemeClr val="tx1"/>
              </a:solidFill>
            </a:rPr>
            <a:t>non si devono allegare o inviare note o lettere di accompagnamento</a:t>
          </a:r>
          <a:endParaRPr lang="en-US" sz="1800" u="sng" kern="1200" dirty="0">
            <a:solidFill>
              <a:schemeClr val="tx1"/>
            </a:solidFill>
          </a:endParaRPr>
        </a:p>
      </dsp:txBody>
      <dsp:txXfrm>
        <a:off x="1284834" y="4551463"/>
        <a:ext cx="5407343" cy="153829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4601BB60-B194-4F09-A92C-6C9477AD3D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41BC383B-4C1A-4348-AE06-9FCD469F3B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9E0B95-C003-462B-90D5-9A3EE6807BDA}" type="datetime1">
              <a:rPr lang="it-IT" smtClean="0"/>
              <a:t>10/04/24</a:t>
            </a:fld>
            <a:endParaRPr lang="it-IT" dirty="0"/>
          </a:p>
        </p:txBody>
      </p:sp>
      <p:sp>
        <p:nvSpPr>
          <p:cNvPr id="4" name="Segnaposto piè di pagina 3">
            <a:extLst>
              <a:ext uri="{FF2B5EF4-FFF2-40B4-BE49-F238E27FC236}">
                <a16:creationId xmlns:a16="http://schemas.microsoft.com/office/drawing/2014/main" id="{C8660067-D470-4660-BE33-3C23D0DB9A1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12B1759A-785B-42A6-ADF2-E8B71837979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C34F610-DE65-4A42-9ECB-6BE7146E02BA}" type="slidenum">
              <a:rPr lang="it-IT" smtClean="0"/>
              <a:t>‹N›</a:t>
            </a:fld>
            <a:endParaRPr lang="it-IT"/>
          </a:p>
        </p:txBody>
      </p:sp>
    </p:spTree>
    <p:extLst>
      <p:ext uri="{BB962C8B-B14F-4D97-AF65-F5344CB8AC3E}">
        <p14:creationId xmlns:p14="http://schemas.microsoft.com/office/powerpoint/2010/main" val="849726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noProof="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3588C4-FB4C-4767-8503-E44C922CE228}" type="datetime1">
              <a:rPr lang="it-IT" smtClean="0"/>
              <a:pPr/>
              <a:t>10/04/24</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noProof="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noProof="0" dirty="0"/>
              <a:t>Modificare gli stili del testo dello schema</a:t>
            </a:r>
          </a:p>
          <a:p>
            <a:pPr lvl="1"/>
            <a:r>
              <a:rPr lang="it-IT" noProof="0" dirty="0"/>
              <a:t>Secondo livello</a:t>
            </a:r>
          </a:p>
          <a:p>
            <a:pPr lvl="2"/>
            <a:r>
              <a:rPr lang="it-IT" noProof="0" dirty="0"/>
              <a:t>Terzo livello</a:t>
            </a:r>
          </a:p>
          <a:p>
            <a:pPr lvl="3"/>
            <a:r>
              <a:rPr lang="it-IT" noProof="0" dirty="0"/>
              <a:t>Quarto livello</a:t>
            </a:r>
          </a:p>
          <a:p>
            <a:pPr lvl="4"/>
            <a:r>
              <a:rPr lang="it-IT" noProof="0" dirty="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noProof="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25687-5131-4FE5-AB90-C145FFE28B9F}" type="slidenum">
              <a:rPr lang="it-IT" noProof="0" smtClean="0"/>
              <a:t>‹N›</a:t>
            </a:fld>
            <a:endParaRPr lang="it-IT" noProof="0"/>
          </a:p>
        </p:txBody>
      </p:sp>
    </p:spTree>
    <p:extLst>
      <p:ext uri="{BB962C8B-B14F-4D97-AF65-F5344CB8AC3E}">
        <p14:creationId xmlns:p14="http://schemas.microsoft.com/office/powerpoint/2010/main" val="1218615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D8025687-5131-4FE5-AB90-C145FFE28B9F}" type="slidenum">
              <a:rPr lang="it-IT" smtClean="0"/>
              <a:t>1</a:t>
            </a:fld>
            <a:endParaRPr lang="it-IT"/>
          </a:p>
        </p:txBody>
      </p:sp>
    </p:spTree>
    <p:extLst>
      <p:ext uri="{BB962C8B-B14F-4D97-AF65-F5344CB8AC3E}">
        <p14:creationId xmlns:p14="http://schemas.microsoft.com/office/powerpoint/2010/main" val="119455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D8025687-5131-4FE5-AB90-C145FFE28B9F}" type="slidenum">
              <a:rPr lang="it-IT" smtClean="0"/>
              <a:t>2</a:t>
            </a:fld>
            <a:endParaRPr lang="it-IT"/>
          </a:p>
        </p:txBody>
      </p:sp>
    </p:spTree>
    <p:extLst>
      <p:ext uri="{BB962C8B-B14F-4D97-AF65-F5344CB8AC3E}">
        <p14:creationId xmlns:p14="http://schemas.microsoft.com/office/powerpoint/2010/main" val="2026740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D8025687-5131-4FE5-AB90-C145FFE28B9F}" type="slidenum">
              <a:rPr lang="it-IT" smtClean="0"/>
              <a:t>3</a:t>
            </a:fld>
            <a:endParaRPr lang="it-IT"/>
          </a:p>
        </p:txBody>
      </p:sp>
    </p:spTree>
    <p:extLst>
      <p:ext uri="{BB962C8B-B14F-4D97-AF65-F5344CB8AC3E}">
        <p14:creationId xmlns:p14="http://schemas.microsoft.com/office/powerpoint/2010/main" val="4481080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3">
        <a:schemeClr val="bg2"/>
      </p:bgRef>
    </p:bg>
    <p:spTree>
      <p:nvGrpSpPr>
        <p:cNvPr id="1" name=""/>
        <p:cNvGrpSpPr/>
        <p:nvPr/>
      </p:nvGrpSpPr>
      <p:grpSpPr>
        <a:xfrm>
          <a:off x="0" y="0"/>
          <a:ext cx="0" cy="0"/>
          <a:chOff x="0" y="0"/>
          <a:chExt cx="0" cy="0"/>
        </a:xfrm>
      </p:grpSpPr>
      <p:pic>
        <p:nvPicPr>
          <p:cNvPr id="7" name="Immagin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ctrTitle"/>
          </p:nvPr>
        </p:nvSpPr>
        <p:spPr>
          <a:xfrm>
            <a:off x="3962399" y="1964267"/>
            <a:ext cx="7197726" cy="2421464"/>
          </a:xfrm>
        </p:spPr>
        <p:txBody>
          <a:bodyPr rtlCol="0" anchor="b">
            <a:normAutofit/>
          </a:bodyPr>
          <a:lstStyle>
            <a:lvl1pPr algn="r">
              <a:defRPr sz="4800">
                <a:effectLst/>
              </a:defRPr>
            </a:lvl1pPr>
          </a:lstStyle>
          <a:p>
            <a:pPr rtl="0"/>
            <a:r>
              <a:rPr lang="it-IT" noProof="0"/>
              <a:t>Fare clic per modificare lo stile del titolo dello schema</a:t>
            </a:r>
          </a:p>
        </p:txBody>
      </p:sp>
      <p:sp>
        <p:nvSpPr>
          <p:cNvPr id="3" name="Sottotitolo 2"/>
          <p:cNvSpPr>
            <a:spLocks noGrp="1"/>
          </p:cNvSpPr>
          <p:nvPr>
            <p:ph type="subTitle" idx="1"/>
          </p:nvPr>
        </p:nvSpPr>
        <p:spPr>
          <a:xfrm>
            <a:off x="3962399" y="4385732"/>
            <a:ext cx="7197726" cy="1405467"/>
          </a:xfrm>
        </p:spPr>
        <p:txBody>
          <a:bodyPr rtlCol="0"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it-IT" noProof="0"/>
              <a:t>Fare clic per modificare lo stile del sottotitolo dello schema</a:t>
            </a:r>
          </a:p>
        </p:txBody>
      </p:sp>
      <p:sp>
        <p:nvSpPr>
          <p:cNvPr id="4" name="Segnaposto data 3"/>
          <p:cNvSpPr>
            <a:spLocks noGrp="1"/>
          </p:cNvSpPr>
          <p:nvPr>
            <p:ph type="dt" sz="half" idx="10"/>
          </p:nvPr>
        </p:nvSpPr>
        <p:spPr>
          <a:xfrm>
            <a:off x="8932558" y="5870575"/>
            <a:ext cx="1600200" cy="377825"/>
          </a:xfrm>
        </p:spPr>
        <p:txBody>
          <a:bodyPr rtlCol="0"/>
          <a:lstStyle/>
          <a:p>
            <a:pPr rtl="0"/>
            <a:fld id="{0A68C6C1-78C6-4DA5-84A3-2752C1635E26}" type="datetime1">
              <a:rPr lang="it-IT" noProof="0" smtClean="0"/>
              <a:t>10/04/24</a:t>
            </a:fld>
            <a:endParaRPr lang="it-IT" noProof="0"/>
          </a:p>
        </p:txBody>
      </p:sp>
      <p:sp>
        <p:nvSpPr>
          <p:cNvPr id="5" name="Segnaposto piè di pagina 4"/>
          <p:cNvSpPr>
            <a:spLocks noGrp="1"/>
          </p:cNvSpPr>
          <p:nvPr>
            <p:ph type="ftr" sz="quarter" idx="11"/>
          </p:nvPr>
        </p:nvSpPr>
        <p:spPr>
          <a:xfrm>
            <a:off x="3962399" y="5870575"/>
            <a:ext cx="4893958" cy="377825"/>
          </a:xfrm>
        </p:spPr>
        <p:txBody>
          <a:bodyPr rtlCol="0"/>
          <a:lstStyle/>
          <a:p>
            <a:pPr rtl="0"/>
            <a:endParaRPr lang="it-IT" noProof="0"/>
          </a:p>
        </p:txBody>
      </p:sp>
      <p:sp>
        <p:nvSpPr>
          <p:cNvPr id="6" name="Segnaposto numero diapositiva 5"/>
          <p:cNvSpPr>
            <a:spLocks noGrp="1"/>
          </p:cNvSpPr>
          <p:nvPr>
            <p:ph type="sldNum" sz="quarter" idx="12"/>
          </p:nvPr>
        </p:nvSpPr>
        <p:spPr>
          <a:xfrm>
            <a:off x="10608958" y="5870575"/>
            <a:ext cx="551167" cy="377825"/>
          </a:xfrm>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220232501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Immagin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5" y="1786"/>
            <a:ext cx="12188825" cy="6856214"/>
          </a:xfrm>
          <a:prstGeom prst="rect">
            <a:avLst/>
          </a:prstGeom>
        </p:spPr>
      </p:pic>
      <p:sp>
        <p:nvSpPr>
          <p:cNvPr id="2" name="Titolo 1"/>
          <p:cNvSpPr>
            <a:spLocks noGrp="1"/>
          </p:cNvSpPr>
          <p:nvPr>
            <p:ph type="title"/>
          </p:nvPr>
        </p:nvSpPr>
        <p:spPr>
          <a:xfrm>
            <a:off x="685800" y="4732865"/>
            <a:ext cx="10131427" cy="566738"/>
          </a:xfrm>
        </p:spPr>
        <p:txBody>
          <a:bodyPr rtlCol="0" anchor="b">
            <a:normAutofit/>
          </a:bodyPr>
          <a:lstStyle>
            <a:lvl1pPr algn="l">
              <a:defRPr sz="2400" b="0"/>
            </a:lvl1pPr>
          </a:lstStyle>
          <a:p>
            <a:pPr rtl="0"/>
            <a:r>
              <a:rPr lang="it-IT" noProof="0"/>
              <a:t>Fare clic per modificare lo stile del titolo dello schema</a:t>
            </a:r>
          </a:p>
        </p:txBody>
      </p:sp>
      <p:sp>
        <p:nvSpPr>
          <p:cNvPr id="3" name="Segnaposto immagine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it-IT" noProof="0"/>
              <a:t>Fare clic sull'icona per inserire un'immagine</a:t>
            </a:r>
          </a:p>
        </p:txBody>
      </p:sp>
      <p:sp>
        <p:nvSpPr>
          <p:cNvPr id="4" name="Segnaposto testo 3"/>
          <p:cNvSpPr>
            <a:spLocks noGrp="1"/>
          </p:cNvSpPr>
          <p:nvPr>
            <p:ph type="body" sz="half" idx="2" hasCustomPrompt="1"/>
          </p:nvPr>
        </p:nvSpPr>
        <p:spPr>
          <a:xfrm>
            <a:off x="685800" y="5299603"/>
            <a:ext cx="10131427" cy="49371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Modificare gli stili del testo dello schema</a:t>
            </a:r>
          </a:p>
        </p:txBody>
      </p:sp>
      <p:sp>
        <p:nvSpPr>
          <p:cNvPr id="5" name="Segnaposto data 4"/>
          <p:cNvSpPr>
            <a:spLocks noGrp="1"/>
          </p:cNvSpPr>
          <p:nvPr>
            <p:ph type="dt" sz="half" idx="10"/>
          </p:nvPr>
        </p:nvSpPr>
        <p:spPr/>
        <p:txBody>
          <a:bodyPr rtlCol="0"/>
          <a:lstStyle/>
          <a:p>
            <a:pPr rtl="0"/>
            <a:fld id="{501FF740-B31D-4F1D-B273-4D52B262B465}" type="datetime1">
              <a:rPr lang="it-IT" noProof="0" smtClean="0"/>
              <a:t>10/04/24</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7" name="Segnaposto numero diapositiva 6"/>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3386312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didascalia">
    <p:spTree>
      <p:nvGrpSpPr>
        <p:cNvPr id="1" name=""/>
        <p:cNvGrpSpPr/>
        <p:nvPr/>
      </p:nvGrpSpPr>
      <p:grpSpPr>
        <a:xfrm>
          <a:off x="0" y="0"/>
          <a:ext cx="0" cy="0"/>
          <a:chOff x="0" y="0"/>
          <a:chExt cx="0" cy="0"/>
        </a:xfrm>
      </p:grpSpPr>
      <p:pic>
        <p:nvPicPr>
          <p:cNvPr id="7" name="Immagin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a:xfrm>
            <a:off x="685801" y="609601"/>
            <a:ext cx="10131427" cy="3124199"/>
          </a:xfrm>
        </p:spPr>
        <p:txBody>
          <a:bodyPr rtlCol="0" anchor="ctr">
            <a:normAutofit/>
          </a:bodyPr>
          <a:lstStyle>
            <a:lvl1pPr algn="l">
              <a:defRPr sz="3200" b="0" cap="none"/>
            </a:lvl1pPr>
          </a:lstStyle>
          <a:p>
            <a:pPr rtl="0"/>
            <a:r>
              <a:rPr lang="it-IT" noProof="0"/>
              <a:t>Fare clic per modificare lo stile del titolo dello schema</a:t>
            </a:r>
          </a:p>
        </p:txBody>
      </p:sp>
      <p:sp>
        <p:nvSpPr>
          <p:cNvPr id="3" name="Segnaposto testo 2"/>
          <p:cNvSpPr>
            <a:spLocks noGrp="1"/>
          </p:cNvSpPr>
          <p:nvPr>
            <p:ph type="body" idx="1" hasCustomPrompt="1"/>
          </p:nvPr>
        </p:nvSpPr>
        <p:spPr>
          <a:xfrm>
            <a:off x="685800" y="4343400"/>
            <a:ext cx="10131428" cy="1447800"/>
          </a:xfrm>
        </p:spPr>
        <p:txBody>
          <a:bodyPr rtlCol="0"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Modificare gli stili del testo dello schema</a:t>
            </a:r>
          </a:p>
        </p:txBody>
      </p:sp>
      <p:sp>
        <p:nvSpPr>
          <p:cNvPr id="4" name="Segnaposto data 3"/>
          <p:cNvSpPr>
            <a:spLocks noGrp="1"/>
          </p:cNvSpPr>
          <p:nvPr>
            <p:ph type="dt" sz="half" idx="10"/>
          </p:nvPr>
        </p:nvSpPr>
        <p:spPr/>
        <p:txBody>
          <a:bodyPr rtlCol="0"/>
          <a:lstStyle/>
          <a:p>
            <a:pPr rtl="0"/>
            <a:fld id="{A2BFBCD5-B66A-43D4-8A83-2AE63F784811}"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3498008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Immagin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Casella di testo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it-IT" sz="8000" noProof="0">
                <a:solidFill>
                  <a:schemeClr val="tx1"/>
                </a:solidFill>
                <a:effectLst/>
              </a:rPr>
              <a:t>"</a:t>
            </a:r>
          </a:p>
        </p:txBody>
      </p:sp>
      <p:sp>
        <p:nvSpPr>
          <p:cNvPr id="14" name="Casella di testo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it-IT" sz="8000" noProof="0">
                <a:solidFill>
                  <a:schemeClr val="tx1"/>
                </a:solidFill>
                <a:effectLst/>
              </a:rPr>
              <a:t>"</a:t>
            </a:r>
          </a:p>
        </p:txBody>
      </p:sp>
      <p:sp>
        <p:nvSpPr>
          <p:cNvPr id="16" name="Titolo 1"/>
          <p:cNvSpPr>
            <a:spLocks noGrp="1"/>
          </p:cNvSpPr>
          <p:nvPr>
            <p:ph type="title"/>
          </p:nvPr>
        </p:nvSpPr>
        <p:spPr>
          <a:xfrm>
            <a:off x="992267" y="609601"/>
            <a:ext cx="9550399" cy="2743199"/>
          </a:xfrm>
        </p:spPr>
        <p:txBody>
          <a:bodyPr rtlCol="0" anchor="ctr">
            <a:normAutofit/>
          </a:bodyPr>
          <a:lstStyle>
            <a:lvl1pPr algn="l">
              <a:defRPr sz="3200" b="0" cap="none">
                <a:solidFill>
                  <a:schemeClr val="tx1"/>
                </a:solidFill>
              </a:defRPr>
            </a:lvl1pPr>
          </a:lstStyle>
          <a:p>
            <a:pPr rtl="0"/>
            <a:r>
              <a:rPr lang="it-IT" noProof="0"/>
              <a:t>Fare clic per modificare lo stile del titolo dello schema</a:t>
            </a:r>
          </a:p>
        </p:txBody>
      </p:sp>
      <p:sp>
        <p:nvSpPr>
          <p:cNvPr id="10" name="Segnaposto testo 9"/>
          <p:cNvSpPr>
            <a:spLocks noGrp="1"/>
          </p:cNvSpPr>
          <p:nvPr>
            <p:ph type="body" sz="quarter" idx="13" hasCustomPrompt="1"/>
          </p:nvPr>
        </p:nvSpPr>
        <p:spPr>
          <a:xfrm>
            <a:off x="1097875" y="3352800"/>
            <a:ext cx="9339184" cy="381000"/>
          </a:xfrm>
        </p:spPr>
        <p:txBody>
          <a:bodyPr rtlCol="0"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it-IT" noProof="0"/>
              <a:t>Modificare gli stili del testo dello schema</a:t>
            </a:r>
          </a:p>
        </p:txBody>
      </p:sp>
      <p:sp>
        <p:nvSpPr>
          <p:cNvPr id="3" name="Segnaposto testo 2"/>
          <p:cNvSpPr>
            <a:spLocks noGrp="1"/>
          </p:cNvSpPr>
          <p:nvPr>
            <p:ph type="body" idx="1" hasCustomPrompt="1"/>
          </p:nvPr>
        </p:nvSpPr>
        <p:spPr>
          <a:xfrm>
            <a:off x="687465" y="4343400"/>
            <a:ext cx="10152367" cy="1447800"/>
          </a:xfrm>
        </p:spPr>
        <p:txBody>
          <a:bodyPr rtlCol="0"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Modificare gli stili del testo dello schema</a:t>
            </a:r>
          </a:p>
        </p:txBody>
      </p:sp>
      <p:sp>
        <p:nvSpPr>
          <p:cNvPr id="4" name="Segnaposto data 3"/>
          <p:cNvSpPr>
            <a:spLocks noGrp="1"/>
          </p:cNvSpPr>
          <p:nvPr>
            <p:ph type="dt" sz="half" idx="10"/>
          </p:nvPr>
        </p:nvSpPr>
        <p:spPr/>
        <p:txBody>
          <a:bodyPr rtlCol="0"/>
          <a:lstStyle/>
          <a:p>
            <a:pPr rtl="0"/>
            <a:fld id="{31AB88FB-6178-4F09-973D-B356B34749A0}"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3205053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7" name="Immagin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a:xfrm>
            <a:off x="685802" y="3308581"/>
            <a:ext cx="10131425" cy="1468800"/>
          </a:xfrm>
        </p:spPr>
        <p:txBody>
          <a:bodyPr rtlCol="0" anchor="b">
            <a:normAutofit/>
          </a:bodyPr>
          <a:lstStyle>
            <a:lvl1pPr algn="l">
              <a:defRPr sz="3200" b="0" cap="none"/>
            </a:lvl1pPr>
          </a:lstStyle>
          <a:p>
            <a:pPr rtl="0"/>
            <a:r>
              <a:rPr lang="it-IT" noProof="0"/>
              <a:t>Fare clic per modificare lo stile del titolo dello schema</a:t>
            </a:r>
          </a:p>
        </p:txBody>
      </p:sp>
      <p:sp>
        <p:nvSpPr>
          <p:cNvPr id="3" name="Segnaposto testo 2"/>
          <p:cNvSpPr>
            <a:spLocks noGrp="1"/>
          </p:cNvSpPr>
          <p:nvPr>
            <p:ph type="body" idx="1" hasCustomPrompt="1"/>
          </p:nvPr>
        </p:nvSpPr>
        <p:spPr>
          <a:xfrm>
            <a:off x="685801" y="4777381"/>
            <a:ext cx="10131426" cy="860400"/>
          </a:xfrm>
        </p:spPr>
        <p:txBody>
          <a:bodyPr rtlCol="0"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Modificare gli stili del testo dello schema</a:t>
            </a:r>
          </a:p>
        </p:txBody>
      </p:sp>
      <p:sp>
        <p:nvSpPr>
          <p:cNvPr id="4" name="Segnaposto data 3"/>
          <p:cNvSpPr>
            <a:spLocks noGrp="1"/>
          </p:cNvSpPr>
          <p:nvPr>
            <p:ph type="dt" sz="half" idx="10"/>
          </p:nvPr>
        </p:nvSpPr>
        <p:spPr/>
        <p:txBody>
          <a:bodyPr rtlCol="0"/>
          <a:lstStyle/>
          <a:p>
            <a:pPr rtl="0"/>
            <a:fld id="{02A86465-7030-4A6F-A685-E7CC2F39CD5F}"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21785693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pic>
        <p:nvPicPr>
          <p:cNvPr id="11" name="Immagin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Casella di testo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it-IT" sz="8000" noProof="0">
                <a:solidFill>
                  <a:schemeClr val="tx1"/>
                </a:solidFill>
                <a:effectLst/>
              </a:rPr>
              <a:t>"</a:t>
            </a:r>
          </a:p>
        </p:txBody>
      </p:sp>
      <p:sp>
        <p:nvSpPr>
          <p:cNvPr id="14" name="Casella di testo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it-IT" sz="8000" noProof="0">
                <a:solidFill>
                  <a:schemeClr val="tx1"/>
                </a:solidFill>
                <a:effectLst/>
              </a:rPr>
              <a:t>"</a:t>
            </a:r>
          </a:p>
        </p:txBody>
      </p:sp>
      <p:sp>
        <p:nvSpPr>
          <p:cNvPr id="16" name="Titolo 1"/>
          <p:cNvSpPr>
            <a:spLocks noGrp="1"/>
          </p:cNvSpPr>
          <p:nvPr>
            <p:ph type="title"/>
          </p:nvPr>
        </p:nvSpPr>
        <p:spPr>
          <a:xfrm>
            <a:off x="992267" y="609601"/>
            <a:ext cx="9550399" cy="2743199"/>
          </a:xfrm>
        </p:spPr>
        <p:txBody>
          <a:bodyPr rtlCol="0" anchor="ctr">
            <a:normAutofit/>
          </a:bodyPr>
          <a:lstStyle>
            <a:lvl1pPr algn="l">
              <a:defRPr sz="3200" b="0" cap="none">
                <a:solidFill>
                  <a:schemeClr val="tx1"/>
                </a:solidFill>
              </a:defRPr>
            </a:lvl1pPr>
          </a:lstStyle>
          <a:p>
            <a:pPr rtl="0"/>
            <a:r>
              <a:rPr lang="it-IT" noProof="0"/>
              <a:t>Fare clic per modificare lo stile del titolo dello schema</a:t>
            </a:r>
          </a:p>
        </p:txBody>
      </p:sp>
      <p:sp>
        <p:nvSpPr>
          <p:cNvPr id="10" name="Segnaposto testo 9"/>
          <p:cNvSpPr>
            <a:spLocks noGrp="1"/>
          </p:cNvSpPr>
          <p:nvPr>
            <p:ph type="body" sz="quarter" idx="13" hasCustomPrompt="1"/>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rtl="0">
              <a:spcBef>
                <a:spcPct val="0"/>
              </a:spcBef>
              <a:buNone/>
            </a:pPr>
            <a:r>
              <a:rPr lang="it-IT" noProof="0"/>
              <a:t>Modificare gli stili del testo dello schema</a:t>
            </a:r>
          </a:p>
        </p:txBody>
      </p:sp>
      <p:sp>
        <p:nvSpPr>
          <p:cNvPr id="3" name="Segnaposto testo 2"/>
          <p:cNvSpPr>
            <a:spLocks noGrp="1"/>
          </p:cNvSpPr>
          <p:nvPr>
            <p:ph type="body" idx="1" hasCustomPrompt="1"/>
          </p:nvPr>
        </p:nvSpPr>
        <p:spPr>
          <a:xfrm>
            <a:off x="685799" y="4775200"/>
            <a:ext cx="10135436" cy="1016000"/>
          </a:xfrm>
        </p:spPr>
        <p:txBody>
          <a:bodyPr rtlCol="0"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Modificare gli stili del testo dello schema</a:t>
            </a:r>
          </a:p>
        </p:txBody>
      </p:sp>
      <p:sp>
        <p:nvSpPr>
          <p:cNvPr id="4" name="Segnaposto data 3"/>
          <p:cNvSpPr>
            <a:spLocks noGrp="1"/>
          </p:cNvSpPr>
          <p:nvPr>
            <p:ph type="dt" sz="half" idx="10"/>
          </p:nvPr>
        </p:nvSpPr>
        <p:spPr/>
        <p:txBody>
          <a:bodyPr rtlCol="0"/>
          <a:lstStyle/>
          <a:p>
            <a:pPr rtl="0"/>
            <a:fld id="{5C6A7C27-806F-499C-8AED-5713BF31DCEA}"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3044187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pic>
        <p:nvPicPr>
          <p:cNvPr id="8" name="Immagin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rtl="0"/>
            <a:r>
              <a:rPr lang="it-IT" noProof="0"/>
              <a:t>Fare clic per modificare lo stile del titolo dello schema</a:t>
            </a:r>
          </a:p>
        </p:txBody>
      </p:sp>
      <p:sp>
        <p:nvSpPr>
          <p:cNvPr id="10" name="Segnaposto testo 9"/>
          <p:cNvSpPr>
            <a:spLocks noGrp="1"/>
          </p:cNvSpPr>
          <p:nvPr>
            <p:ph type="body" sz="quarter" idx="13" hasCustomPrompt="1"/>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rtl="0">
              <a:spcBef>
                <a:spcPct val="0"/>
              </a:spcBef>
              <a:buNone/>
            </a:pPr>
            <a:r>
              <a:rPr lang="it-IT" noProof="0"/>
              <a:t>Modificare gli stili del testo dello schema</a:t>
            </a:r>
          </a:p>
        </p:txBody>
      </p:sp>
      <p:sp>
        <p:nvSpPr>
          <p:cNvPr id="3" name="Segnaposto testo 2"/>
          <p:cNvSpPr>
            <a:spLocks noGrp="1"/>
          </p:cNvSpPr>
          <p:nvPr>
            <p:ph type="body" idx="1" hasCustomPrompt="1"/>
          </p:nvPr>
        </p:nvSpPr>
        <p:spPr>
          <a:xfrm>
            <a:off x="685800" y="4343400"/>
            <a:ext cx="10131428" cy="1447800"/>
          </a:xfrm>
        </p:spPr>
        <p:txBody>
          <a:bodyPr rtlCol="0"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Modificare gli stili del testo dello schema</a:t>
            </a:r>
          </a:p>
        </p:txBody>
      </p:sp>
      <p:sp>
        <p:nvSpPr>
          <p:cNvPr id="4" name="Segnaposto data 3"/>
          <p:cNvSpPr>
            <a:spLocks noGrp="1"/>
          </p:cNvSpPr>
          <p:nvPr>
            <p:ph type="dt" sz="half" idx="10"/>
          </p:nvPr>
        </p:nvSpPr>
        <p:spPr/>
        <p:txBody>
          <a:bodyPr rtlCol="0"/>
          <a:lstStyle/>
          <a:p>
            <a:pPr rtl="0"/>
            <a:fld id="{C3BC9B2D-F7E8-4EAB-B471-EE3D710EFF78}"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4285960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Immagin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olo 1"/>
          <p:cNvSpPr>
            <a:spLocks noGrp="1"/>
          </p:cNvSpPr>
          <p:nvPr>
            <p:ph type="title"/>
          </p:nvPr>
        </p:nvSpPr>
        <p:spPr>
          <a:xfrm>
            <a:off x="685801" y="609600"/>
            <a:ext cx="10131425" cy="1456267"/>
          </a:xfrm>
        </p:spPr>
        <p:txBody>
          <a:bodyPr rtlCol="0"/>
          <a:lstStyle/>
          <a:p>
            <a:pPr rtl="0"/>
            <a:r>
              <a:rPr lang="it-IT" noProof="0"/>
              <a:t>Fare clic per modificare lo stile del titolo dello schema</a:t>
            </a:r>
          </a:p>
        </p:txBody>
      </p:sp>
      <p:sp>
        <p:nvSpPr>
          <p:cNvPr id="3" name="Segnaposto testo verticale 2"/>
          <p:cNvSpPr>
            <a:spLocks noGrp="1"/>
          </p:cNvSpPr>
          <p:nvPr>
            <p:ph type="body" orient="vert" idx="1" hasCustomPrompt="1"/>
          </p:nvPr>
        </p:nvSpPr>
        <p:spPr/>
        <p:txBody>
          <a:bodyPr vert="eaVert" rtlCol="0" anchor="t"/>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10"/>
          </p:nvPr>
        </p:nvSpPr>
        <p:spPr/>
        <p:txBody>
          <a:bodyPr rtlCol="0"/>
          <a:lstStyle/>
          <a:p>
            <a:pPr rtl="0"/>
            <a:fld id="{23576038-E903-4902-AA39-AFB96CECDA88}"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t>‹N›</a:t>
            </a:fld>
            <a:endParaRPr lang="it-IT" noProof="0"/>
          </a:p>
        </p:txBody>
      </p:sp>
    </p:spTree>
    <p:extLst>
      <p:ext uri="{BB962C8B-B14F-4D97-AF65-F5344CB8AC3E}">
        <p14:creationId xmlns:p14="http://schemas.microsoft.com/office/powerpoint/2010/main" val="22021260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7" name="Immagin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verticale 1"/>
          <p:cNvSpPr>
            <a:spLocks noGrp="1"/>
          </p:cNvSpPr>
          <p:nvPr>
            <p:ph type="title" orient="vert"/>
          </p:nvPr>
        </p:nvSpPr>
        <p:spPr>
          <a:xfrm>
            <a:off x="8658675" y="609599"/>
            <a:ext cx="2158552" cy="5181601"/>
          </a:xfrm>
        </p:spPr>
        <p:txBody>
          <a:bodyPr vert="eaVert" rtlCol="0"/>
          <a:lstStyle/>
          <a:p>
            <a:pPr rtl="0"/>
            <a:r>
              <a:rPr lang="it-IT" noProof="0"/>
              <a:t>Fare clic per modificare lo stile del titolo dello schema</a:t>
            </a:r>
          </a:p>
        </p:txBody>
      </p:sp>
      <p:sp>
        <p:nvSpPr>
          <p:cNvPr id="3" name="Segnaposto testo verticale 2"/>
          <p:cNvSpPr>
            <a:spLocks noGrp="1"/>
          </p:cNvSpPr>
          <p:nvPr>
            <p:ph type="body" orient="vert" idx="1" hasCustomPrompt="1"/>
          </p:nvPr>
        </p:nvSpPr>
        <p:spPr>
          <a:xfrm>
            <a:off x="685800" y="609600"/>
            <a:ext cx="7832116" cy="5181600"/>
          </a:xfrm>
        </p:spPr>
        <p:txBody>
          <a:bodyPr vert="eaVert" rtlCol="0" anchor="t"/>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10"/>
          </p:nvPr>
        </p:nvSpPr>
        <p:spPr/>
        <p:txBody>
          <a:bodyPr rtlCol="0"/>
          <a:lstStyle/>
          <a:p>
            <a:pPr rtl="0"/>
            <a:fld id="{EF35F046-7BD1-49A4-A205-3E035F16863E}"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t>‹N›</a:t>
            </a:fld>
            <a:endParaRPr lang="it-IT" noProof="0"/>
          </a:p>
        </p:txBody>
      </p:sp>
    </p:spTree>
    <p:extLst>
      <p:ext uri="{BB962C8B-B14F-4D97-AF65-F5344CB8AC3E}">
        <p14:creationId xmlns:p14="http://schemas.microsoft.com/office/powerpoint/2010/main" val="2447542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7" name="Immagin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contenuto 2"/>
          <p:cNvSpPr>
            <a:spLocks noGrp="1"/>
          </p:cNvSpPr>
          <p:nvPr>
            <p:ph idx="1" hasCustomPrompt="1"/>
          </p:nvPr>
        </p:nvSpPr>
        <p:spPr/>
        <p:txBody>
          <a:bodyPr rtlCol="0" anchor="ct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10"/>
          </p:nvPr>
        </p:nvSpPr>
        <p:spPr/>
        <p:txBody>
          <a:bodyPr rtlCol="0"/>
          <a:lstStyle/>
          <a:p>
            <a:pPr rtl="0"/>
            <a:fld id="{EF98319B-8F30-4CBA-AA31-45E63E82A023}"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t>‹N›</a:t>
            </a:fld>
            <a:endParaRPr lang="it-IT" noProof="0"/>
          </a:p>
        </p:txBody>
      </p:sp>
    </p:spTree>
    <p:extLst>
      <p:ext uri="{BB962C8B-B14F-4D97-AF65-F5344CB8AC3E}">
        <p14:creationId xmlns:p14="http://schemas.microsoft.com/office/powerpoint/2010/main" val="2466546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Immagin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a:xfrm>
            <a:off x="685800" y="3308581"/>
            <a:ext cx="10131427" cy="1468800"/>
          </a:xfrm>
        </p:spPr>
        <p:txBody>
          <a:bodyPr rtlCol="0" anchor="b"/>
          <a:lstStyle>
            <a:lvl1pPr algn="l">
              <a:defRPr sz="4000" b="0" cap="all"/>
            </a:lvl1pPr>
          </a:lstStyle>
          <a:p>
            <a:pPr rtl="0"/>
            <a:r>
              <a:rPr lang="it-IT" noProof="0"/>
              <a:t>Fare clic per modificare lo stile del titolo dello schema</a:t>
            </a:r>
          </a:p>
        </p:txBody>
      </p:sp>
      <p:sp>
        <p:nvSpPr>
          <p:cNvPr id="3" name="Segnaposto testo 2"/>
          <p:cNvSpPr>
            <a:spLocks noGrp="1"/>
          </p:cNvSpPr>
          <p:nvPr>
            <p:ph type="body" idx="1" hasCustomPrompt="1"/>
          </p:nvPr>
        </p:nvSpPr>
        <p:spPr>
          <a:xfrm>
            <a:off x="685799" y="4777381"/>
            <a:ext cx="10131428" cy="860400"/>
          </a:xfrm>
        </p:spPr>
        <p:txBody>
          <a:bodyPr rtlCol="0"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Modifica gli stili del testo dello schema</a:t>
            </a:r>
          </a:p>
        </p:txBody>
      </p:sp>
      <p:sp>
        <p:nvSpPr>
          <p:cNvPr id="4" name="Segnaposto data 3"/>
          <p:cNvSpPr>
            <a:spLocks noGrp="1"/>
          </p:cNvSpPr>
          <p:nvPr>
            <p:ph type="dt" sz="half" idx="10"/>
          </p:nvPr>
        </p:nvSpPr>
        <p:spPr/>
        <p:txBody>
          <a:bodyPr rtlCol="0"/>
          <a:lstStyle/>
          <a:p>
            <a:pPr rtl="0"/>
            <a:fld id="{46A13E85-2648-4481-80DB-3A0E59949141}" type="datetime1">
              <a:rPr lang="it-IT" noProof="0" smtClean="0"/>
              <a:t>10/04/24</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1074580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Immagin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contenuto 2"/>
          <p:cNvSpPr>
            <a:spLocks noGrp="1"/>
          </p:cNvSpPr>
          <p:nvPr>
            <p:ph sz="half" idx="1" hasCustomPrompt="1"/>
          </p:nvPr>
        </p:nvSpPr>
        <p:spPr>
          <a:xfrm>
            <a:off x="685802" y="2142067"/>
            <a:ext cx="4995334" cy="3649134"/>
          </a:xfrm>
        </p:spPr>
        <p:txBody>
          <a:bodyPr rtlCol="0">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contenuto 3"/>
          <p:cNvSpPr>
            <a:spLocks noGrp="1"/>
          </p:cNvSpPr>
          <p:nvPr>
            <p:ph sz="half" idx="2" hasCustomPrompt="1"/>
          </p:nvPr>
        </p:nvSpPr>
        <p:spPr>
          <a:xfrm>
            <a:off x="5821895" y="2142067"/>
            <a:ext cx="4995332" cy="3649133"/>
          </a:xfrm>
        </p:spPr>
        <p:txBody>
          <a:bodyPr rtlCol="0">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data 4"/>
          <p:cNvSpPr>
            <a:spLocks noGrp="1"/>
          </p:cNvSpPr>
          <p:nvPr>
            <p:ph type="dt" sz="half" idx="10"/>
          </p:nvPr>
        </p:nvSpPr>
        <p:spPr/>
        <p:txBody>
          <a:bodyPr rtlCol="0"/>
          <a:lstStyle/>
          <a:p>
            <a:pPr rtl="0"/>
            <a:fld id="{AE3E5F7C-9DF2-48B9-A1DB-E6120A94CDF0}" type="datetime1">
              <a:rPr lang="it-IT" noProof="0" smtClean="0"/>
              <a:t>10/04/24</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7" name="Segnaposto numero diapositiva 6"/>
          <p:cNvSpPr>
            <a:spLocks noGrp="1"/>
          </p:cNvSpPr>
          <p:nvPr>
            <p:ph type="sldNum" sz="quarter" idx="12"/>
          </p:nvPr>
        </p:nvSpPr>
        <p:spPr/>
        <p:txBody>
          <a:bodyPr rtlCol="0"/>
          <a:lstStyle/>
          <a:p>
            <a:pPr rtl="0"/>
            <a:fld id="{69E57DC2-970A-4B3E-BB1C-7A09969E49DF}" type="slidenum">
              <a:rPr lang="it-IT" noProof="0" smtClean="0"/>
              <a:t>‹N›</a:t>
            </a:fld>
            <a:endParaRPr lang="it-IT" noProof="0"/>
          </a:p>
        </p:txBody>
      </p:sp>
    </p:spTree>
    <p:extLst>
      <p:ext uri="{BB962C8B-B14F-4D97-AF65-F5344CB8AC3E}">
        <p14:creationId xmlns:p14="http://schemas.microsoft.com/office/powerpoint/2010/main" val="1623104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lvl1pPr>
              <a:defRPr/>
            </a:lvl1pPr>
          </a:lstStyle>
          <a:p>
            <a:pPr rtl="0"/>
            <a:r>
              <a:rPr lang="it-IT" noProof="0"/>
              <a:t>Fare clic per modificare lo stile del titolo dello schema</a:t>
            </a:r>
          </a:p>
        </p:txBody>
      </p:sp>
      <p:sp>
        <p:nvSpPr>
          <p:cNvPr id="3" name="Segnaposto testo 2"/>
          <p:cNvSpPr>
            <a:spLocks noGrp="1"/>
          </p:cNvSpPr>
          <p:nvPr>
            <p:ph type="body" idx="1" hasCustomPrompt="1"/>
          </p:nvPr>
        </p:nvSpPr>
        <p:spPr>
          <a:xfrm>
            <a:off x="973670" y="2218267"/>
            <a:ext cx="4709054" cy="576262"/>
          </a:xfrm>
        </p:spPr>
        <p:txBody>
          <a:bodyPr rtlCol="0"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Modifica gli stili del testo dello schema</a:t>
            </a:r>
          </a:p>
        </p:txBody>
      </p:sp>
      <p:sp>
        <p:nvSpPr>
          <p:cNvPr id="4" name="Segnaposto contenuto 3"/>
          <p:cNvSpPr>
            <a:spLocks noGrp="1"/>
          </p:cNvSpPr>
          <p:nvPr>
            <p:ph sz="half" idx="2" hasCustomPrompt="1"/>
          </p:nvPr>
        </p:nvSpPr>
        <p:spPr>
          <a:xfrm>
            <a:off x="685801" y="2870201"/>
            <a:ext cx="4996923" cy="2920998"/>
          </a:xfrm>
        </p:spPr>
        <p:txBody>
          <a:bodyPr rtlCol="0" anchor="t">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testo 4"/>
          <p:cNvSpPr>
            <a:spLocks noGrp="1"/>
          </p:cNvSpPr>
          <p:nvPr>
            <p:ph type="body" sz="quarter" idx="3" hasCustomPrompt="1"/>
          </p:nvPr>
        </p:nvSpPr>
        <p:spPr>
          <a:xfrm>
            <a:off x="6096003" y="2226734"/>
            <a:ext cx="4722813" cy="576262"/>
          </a:xfrm>
        </p:spPr>
        <p:txBody>
          <a:bodyPr rtlCol="0"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Modifica gli stili del testo dello schema</a:t>
            </a:r>
          </a:p>
        </p:txBody>
      </p:sp>
      <p:sp>
        <p:nvSpPr>
          <p:cNvPr id="6" name="Segnaposto contenuto 5"/>
          <p:cNvSpPr>
            <a:spLocks noGrp="1"/>
          </p:cNvSpPr>
          <p:nvPr>
            <p:ph sz="quarter" idx="4" hasCustomPrompt="1"/>
          </p:nvPr>
        </p:nvSpPr>
        <p:spPr>
          <a:xfrm>
            <a:off x="5823483" y="2870201"/>
            <a:ext cx="4995334" cy="2920998"/>
          </a:xfrm>
        </p:spPr>
        <p:txBody>
          <a:bodyPr rtlCol="0" anchor="t">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7" name="Segnaposto data 6"/>
          <p:cNvSpPr>
            <a:spLocks noGrp="1"/>
          </p:cNvSpPr>
          <p:nvPr>
            <p:ph type="dt" sz="half" idx="10"/>
          </p:nvPr>
        </p:nvSpPr>
        <p:spPr/>
        <p:txBody>
          <a:bodyPr rtlCol="0"/>
          <a:lstStyle/>
          <a:p>
            <a:pPr rtl="0"/>
            <a:fld id="{43A43F8F-36D1-4817-B906-346794DD6B43}" type="datetime1">
              <a:rPr lang="it-IT" noProof="0" smtClean="0"/>
              <a:t>10/04/24</a:t>
            </a:fld>
            <a:endParaRPr lang="it-IT" noProof="0"/>
          </a:p>
        </p:txBody>
      </p:sp>
      <p:sp>
        <p:nvSpPr>
          <p:cNvPr id="8" name="Segnaposto piè di pagina 7"/>
          <p:cNvSpPr>
            <a:spLocks noGrp="1"/>
          </p:cNvSpPr>
          <p:nvPr>
            <p:ph type="ftr" sz="quarter" idx="11"/>
          </p:nvPr>
        </p:nvSpPr>
        <p:spPr/>
        <p:txBody>
          <a:bodyPr rtlCol="0"/>
          <a:lstStyle/>
          <a:p>
            <a:pPr rtl="0"/>
            <a:endParaRPr lang="it-IT" noProof="0"/>
          </a:p>
        </p:txBody>
      </p:sp>
      <p:sp>
        <p:nvSpPr>
          <p:cNvPr id="9" name="Segnaposto numero diapositiva 8"/>
          <p:cNvSpPr>
            <a:spLocks noGrp="1"/>
          </p:cNvSpPr>
          <p:nvPr>
            <p:ph type="sldNum" sz="quarter" idx="12"/>
          </p:nvPr>
        </p:nvSpPr>
        <p:spPr/>
        <p:txBody>
          <a:bodyPr rtlCol="0"/>
          <a:lstStyle/>
          <a:p>
            <a:pPr rtl="0"/>
            <a:fld id="{69E57DC2-970A-4B3E-BB1C-7A09969E49DF}" type="slidenum">
              <a:rPr lang="it-IT" noProof="0" smtClean="0"/>
              <a:t>‹N›</a:t>
            </a:fld>
            <a:endParaRPr lang="it-IT" noProof="0"/>
          </a:p>
        </p:txBody>
      </p:sp>
    </p:spTree>
    <p:extLst>
      <p:ext uri="{BB962C8B-B14F-4D97-AF65-F5344CB8AC3E}">
        <p14:creationId xmlns:p14="http://schemas.microsoft.com/office/powerpoint/2010/main" val="1987299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Immagin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p:txBody>
          <a:bodyPr rtlCol="0"/>
          <a:lstStyle/>
          <a:p>
            <a:pPr rtl="0"/>
            <a:r>
              <a:rPr lang="it-IT"/>
              <a:t>Fare clic per modificare lo stile del titolo dello schema</a:t>
            </a:r>
            <a:endParaRPr lang="en-US" dirty="0"/>
          </a:p>
        </p:txBody>
      </p:sp>
      <p:sp>
        <p:nvSpPr>
          <p:cNvPr id="3" name="Segnaposto data 2"/>
          <p:cNvSpPr>
            <a:spLocks noGrp="1"/>
          </p:cNvSpPr>
          <p:nvPr>
            <p:ph type="dt" sz="half" idx="10"/>
          </p:nvPr>
        </p:nvSpPr>
        <p:spPr/>
        <p:txBody>
          <a:bodyPr rtlCol="0"/>
          <a:lstStyle/>
          <a:p>
            <a:pPr rtl="0"/>
            <a:fld id="{4D1CD84F-FCAD-410C-9BC2-9B3F284295B9}" type="datetime1">
              <a:rPr lang="it-IT" smtClean="0"/>
              <a:t>10/04/24</a:t>
            </a:fld>
            <a:endParaRPr lang="en-US" dirty="0"/>
          </a:p>
        </p:txBody>
      </p:sp>
      <p:sp>
        <p:nvSpPr>
          <p:cNvPr id="4" name="Segnaposto piè di pagina 3"/>
          <p:cNvSpPr>
            <a:spLocks noGrp="1"/>
          </p:cNvSpPr>
          <p:nvPr>
            <p:ph type="ftr" sz="quarter" idx="11"/>
          </p:nvPr>
        </p:nvSpPr>
        <p:spPr/>
        <p:txBody>
          <a:bodyPr rtlCol="0"/>
          <a:lstStyle/>
          <a:p>
            <a:pPr rtl="0"/>
            <a:endParaRPr lang="en-US" dirty="0"/>
          </a:p>
        </p:txBody>
      </p:sp>
      <p:sp>
        <p:nvSpPr>
          <p:cNvPr id="5" name="Segnaposto numero diapositiva 4"/>
          <p:cNvSpPr>
            <a:spLocks noGrp="1"/>
          </p:cNvSpPr>
          <p:nvPr>
            <p:ph type="sldNum" sz="quarter" idx="12"/>
          </p:nvPr>
        </p:nvSpPr>
        <p:spPr/>
        <p:txBody>
          <a:bodyPr rtlCol="0"/>
          <a:lstStyle/>
          <a:p>
            <a:pPr rtl="0"/>
            <a:fld id="{69E57DC2-970A-4B3E-BB1C-7A09969E49DF}" type="slidenum">
              <a:rPr lang="en-US" smtClean="0"/>
              <a:t>‹N›</a:t>
            </a:fld>
            <a:endParaRPr lang="en-US" dirty="0"/>
          </a:p>
        </p:txBody>
      </p:sp>
    </p:spTree>
    <p:extLst>
      <p:ext uri="{BB962C8B-B14F-4D97-AF65-F5344CB8AC3E}">
        <p14:creationId xmlns:p14="http://schemas.microsoft.com/office/powerpoint/2010/main" val="4240550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pic>
        <p:nvPicPr>
          <p:cNvPr id="5" name="Immagin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Segnaposto data 1"/>
          <p:cNvSpPr>
            <a:spLocks noGrp="1"/>
          </p:cNvSpPr>
          <p:nvPr>
            <p:ph type="dt" sz="half" idx="10"/>
          </p:nvPr>
        </p:nvSpPr>
        <p:spPr/>
        <p:txBody>
          <a:bodyPr rtlCol="0"/>
          <a:lstStyle/>
          <a:p>
            <a:pPr rtl="0"/>
            <a:fld id="{09EE3693-A04D-46D8-B736-EB3F6C3E80C3}" type="datetime1">
              <a:rPr lang="it-IT" smtClean="0"/>
              <a:t>10/04/24</a:t>
            </a:fld>
            <a:endParaRPr lang="en-US" dirty="0"/>
          </a:p>
        </p:txBody>
      </p:sp>
      <p:sp>
        <p:nvSpPr>
          <p:cNvPr id="3" name="Segnaposto piè di pagina 2"/>
          <p:cNvSpPr>
            <a:spLocks noGrp="1"/>
          </p:cNvSpPr>
          <p:nvPr>
            <p:ph type="ftr" sz="quarter" idx="11"/>
          </p:nvPr>
        </p:nvSpPr>
        <p:spPr/>
        <p:txBody>
          <a:bodyPr rtlCol="0"/>
          <a:lstStyle/>
          <a:p>
            <a:pPr rtl="0"/>
            <a:endParaRPr lang="en-US" dirty="0"/>
          </a:p>
        </p:txBody>
      </p:sp>
      <p:sp>
        <p:nvSpPr>
          <p:cNvPr id="4" name="Segnaposto numero diapositiva 3"/>
          <p:cNvSpPr>
            <a:spLocks noGrp="1"/>
          </p:cNvSpPr>
          <p:nvPr>
            <p:ph type="sldNum" sz="quarter" idx="12"/>
          </p:nvPr>
        </p:nvSpPr>
        <p:spPr/>
        <p:txBody>
          <a:bodyPr rtlCol="0"/>
          <a:lstStyle/>
          <a:p>
            <a:pPr rtl="0"/>
            <a:fld id="{69E57DC2-970A-4B3E-BB1C-7A09969E49DF}" type="slidenum">
              <a:rPr lang="en-US" smtClean="0"/>
              <a:t>‹N›</a:t>
            </a:fld>
            <a:endParaRPr lang="en-US" dirty="0"/>
          </a:p>
        </p:txBody>
      </p:sp>
    </p:spTree>
    <p:extLst>
      <p:ext uri="{BB962C8B-B14F-4D97-AF65-F5344CB8AC3E}">
        <p14:creationId xmlns:p14="http://schemas.microsoft.com/office/powerpoint/2010/main" val="329307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Immagin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a:xfrm>
            <a:off x="685800" y="2074333"/>
            <a:ext cx="3680885" cy="1371600"/>
          </a:xfrm>
        </p:spPr>
        <p:txBody>
          <a:bodyPr rtlCol="0" anchor="b">
            <a:normAutofit/>
          </a:bodyPr>
          <a:lstStyle>
            <a:lvl1pPr algn="l">
              <a:defRPr sz="2400" b="0"/>
            </a:lvl1pPr>
          </a:lstStyle>
          <a:p>
            <a:pPr rtl="0"/>
            <a:r>
              <a:rPr lang="it-IT" noProof="0"/>
              <a:t>Fare clic per modificare lo stile del titolo dello schema</a:t>
            </a:r>
          </a:p>
        </p:txBody>
      </p:sp>
      <p:sp>
        <p:nvSpPr>
          <p:cNvPr id="3" name="Segnaposto contenuto 2"/>
          <p:cNvSpPr>
            <a:spLocks noGrp="1"/>
          </p:cNvSpPr>
          <p:nvPr>
            <p:ph idx="1" hasCustomPrompt="1"/>
          </p:nvPr>
        </p:nvSpPr>
        <p:spPr>
          <a:xfrm>
            <a:off x="4648201" y="609601"/>
            <a:ext cx="6169026" cy="5181600"/>
          </a:xfrm>
        </p:spPr>
        <p:txBody>
          <a:bodyPr rtlCol="0" anchor="ctr">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testo 3"/>
          <p:cNvSpPr>
            <a:spLocks noGrp="1"/>
          </p:cNvSpPr>
          <p:nvPr>
            <p:ph type="body" sz="half" idx="2" hasCustomPrompt="1"/>
          </p:nvPr>
        </p:nvSpPr>
        <p:spPr>
          <a:xfrm>
            <a:off x="685800" y="3445933"/>
            <a:ext cx="3680885" cy="1828800"/>
          </a:xfrm>
        </p:spPr>
        <p:txBody>
          <a:bodyPr rtlCol="0"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Modifica gli stili del testo dello schema</a:t>
            </a:r>
          </a:p>
        </p:txBody>
      </p:sp>
      <p:sp>
        <p:nvSpPr>
          <p:cNvPr id="5" name="Segnaposto data 4"/>
          <p:cNvSpPr>
            <a:spLocks noGrp="1"/>
          </p:cNvSpPr>
          <p:nvPr>
            <p:ph type="dt" sz="half" idx="10"/>
          </p:nvPr>
        </p:nvSpPr>
        <p:spPr/>
        <p:txBody>
          <a:bodyPr rtlCol="0"/>
          <a:lstStyle/>
          <a:p>
            <a:pPr rtl="0"/>
            <a:fld id="{73246EA6-20DF-4766-84D3-D63F5C04DD86}" type="datetime1">
              <a:rPr lang="it-IT" noProof="0" smtClean="0"/>
              <a:t>10/04/24</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7" name="Segnaposto numero diapositiva 6"/>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1140976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Immagin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olo 1"/>
          <p:cNvSpPr>
            <a:spLocks noGrp="1"/>
          </p:cNvSpPr>
          <p:nvPr>
            <p:ph type="title"/>
          </p:nvPr>
        </p:nvSpPr>
        <p:spPr>
          <a:xfrm>
            <a:off x="685800" y="1600200"/>
            <a:ext cx="6164653" cy="1371600"/>
          </a:xfrm>
        </p:spPr>
        <p:txBody>
          <a:bodyPr rtlCol="0" anchor="b">
            <a:normAutofit/>
          </a:bodyPr>
          <a:lstStyle>
            <a:lvl1pPr algn="l">
              <a:defRPr sz="2800" b="0"/>
            </a:lvl1pPr>
          </a:lstStyle>
          <a:p>
            <a:pPr rtl="0"/>
            <a:r>
              <a:rPr lang="it-IT" noProof="0"/>
              <a:t>Fare clic per modificare lo stile del titolo dello schema</a:t>
            </a:r>
          </a:p>
        </p:txBody>
      </p:sp>
      <p:sp>
        <p:nvSpPr>
          <p:cNvPr id="14" name="Segnaposto immagine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it-IT" noProof="0"/>
              <a:t>Fare clic sull'icona per inserire un'immagine</a:t>
            </a:r>
          </a:p>
        </p:txBody>
      </p:sp>
      <p:sp>
        <p:nvSpPr>
          <p:cNvPr id="4" name="Segnaposto testo 3"/>
          <p:cNvSpPr>
            <a:spLocks noGrp="1"/>
          </p:cNvSpPr>
          <p:nvPr>
            <p:ph type="body" sz="half" idx="2" hasCustomPrompt="1"/>
          </p:nvPr>
        </p:nvSpPr>
        <p:spPr>
          <a:xfrm>
            <a:off x="685800" y="2971800"/>
            <a:ext cx="6164653" cy="1828800"/>
          </a:xfrm>
        </p:spPr>
        <p:txBody>
          <a:bodyPr rtlCol="0"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Modifica gli stili del testo dello schema</a:t>
            </a:r>
          </a:p>
        </p:txBody>
      </p:sp>
      <p:sp>
        <p:nvSpPr>
          <p:cNvPr id="5" name="Segnaposto data 4"/>
          <p:cNvSpPr>
            <a:spLocks noGrp="1"/>
          </p:cNvSpPr>
          <p:nvPr>
            <p:ph type="dt" sz="half" idx="10"/>
          </p:nvPr>
        </p:nvSpPr>
        <p:spPr/>
        <p:txBody>
          <a:bodyPr rtlCol="0"/>
          <a:lstStyle/>
          <a:p>
            <a:pPr rtl="0"/>
            <a:fld id="{3854E6F2-83FE-4C8B-990A-4D3647DD504E}" type="datetime1">
              <a:rPr lang="it-IT" noProof="0" smtClean="0"/>
              <a:t>10/04/24</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7" name="Segnaposto numero diapositiva 6"/>
          <p:cNvSpPr>
            <a:spLocks noGrp="1"/>
          </p:cNvSpPr>
          <p:nvPr>
            <p:ph type="sldNum" sz="quarter" idx="12"/>
          </p:nvPr>
        </p:nvSpPr>
        <p:spPr/>
        <p:txBody>
          <a:bodyPr rtlCol="0"/>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2179080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pPr rtl="0"/>
            <a:r>
              <a:rPr lang="it-IT" noProof="0"/>
              <a:t>Fare clic per modificare lo stile del titolo</a:t>
            </a:r>
          </a:p>
        </p:txBody>
      </p:sp>
      <p:sp>
        <p:nvSpPr>
          <p:cNvPr id="3" name="Segnaposto testo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rtl="0"/>
            <a:fld id="{5760690E-77B6-4937-B3FB-CFDFA3D96339}" type="datetime1">
              <a:rPr lang="it-IT" noProof="0" smtClean="0"/>
              <a:t>10/04/24</a:t>
            </a:fld>
            <a:endParaRPr lang="it-IT" noProof="0"/>
          </a:p>
        </p:txBody>
      </p:sp>
      <p:sp>
        <p:nvSpPr>
          <p:cNvPr id="5" name="Segnaposto piè di pagina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rtl="0"/>
            <a:endParaRPr lang="it-IT" noProof="0"/>
          </a:p>
        </p:txBody>
      </p:sp>
      <p:sp>
        <p:nvSpPr>
          <p:cNvPr id="6" name="Segnaposto numero diapositiva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rtl="0"/>
            <a:fld id="{69E57DC2-970A-4B3E-BB1C-7A09969E49DF}" type="slidenum">
              <a:rPr lang="it-IT" noProof="0" smtClean="0"/>
              <a:pPr/>
              <a:t>‹N›</a:t>
            </a:fld>
            <a:endParaRPr lang="it-IT" noProof="0"/>
          </a:p>
        </p:txBody>
      </p:sp>
    </p:spTree>
    <p:extLst>
      <p:ext uri="{BB962C8B-B14F-4D97-AF65-F5344CB8AC3E}">
        <p14:creationId xmlns:p14="http://schemas.microsoft.com/office/powerpoint/2010/main" val="645065765"/>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1.jpe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image" Target="../media/image2.png"/><Relationship Id="rId9" Type="http://schemas.microsoft.com/office/2007/relationships/diagramDrawing" Target="../diagrams/drawing1.xml"/><Relationship Id="rId14" Type="http://schemas.microsoft.com/office/2007/relationships/diagramDrawing" Target="../diagrams/drawing2.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1.jpeg"/><Relationship Id="rId7" Type="http://schemas.openxmlformats.org/officeDocument/2006/relationships/diagramQuickStyle" Target="../diagrams/quickStyle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2.png"/><Relationship Id="rId9" Type="http://schemas.microsoft.com/office/2007/relationships/diagramDrawing" Target="../diagrams/drawing3.xml"/></Relationships>
</file>

<file path=ppt/slides/_rels/slide4.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5.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png"/><Relationship Id="rId7" Type="http://schemas.openxmlformats.org/officeDocument/2006/relationships/diagramColors" Target="../diagrams/colors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6.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png"/><Relationship Id="rId7" Type="http://schemas.openxmlformats.org/officeDocument/2006/relationships/diagramColors" Target="../diagrams/colors6.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7.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2.png"/><Relationship Id="rId7" Type="http://schemas.openxmlformats.org/officeDocument/2006/relationships/diagramColors" Target="../diagrams/colors7.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8.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2.png"/><Relationship Id="rId7" Type="http://schemas.openxmlformats.org/officeDocument/2006/relationships/diagramColors" Target="../diagrams/colors8.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0C7600-5BA8-4A54-887F-74AF87750A31}"/>
              </a:ext>
            </a:extLst>
          </p:cNvPr>
          <p:cNvSpPr>
            <a:spLocks noGrp="1"/>
          </p:cNvSpPr>
          <p:nvPr>
            <p:ph type="ctrTitle"/>
          </p:nvPr>
        </p:nvSpPr>
        <p:spPr>
          <a:xfrm>
            <a:off x="590550" y="476251"/>
            <a:ext cx="11229975" cy="2486024"/>
          </a:xfrm>
        </p:spPr>
        <p:txBody>
          <a:bodyPr rtlCol="0">
            <a:noAutofit/>
          </a:bodyPr>
          <a:lstStyle/>
          <a:p>
            <a:pPr algn="l"/>
            <a:r>
              <a:rPr lang="it-IT" sz="6000" b="1" cap="none"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CORRETTIVI DEPOSITI TELEMATICI</a:t>
            </a:r>
          </a:p>
        </p:txBody>
      </p:sp>
      <p:sp>
        <p:nvSpPr>
          <p:cNvPr id="3" name="CasellaDiTesto 2">
            <a:extLst>
              <a:ext uri="{FF2B5EF4-FFF2-40B4-BE49-F238E27FC236}">
                <a16:creationId xmlns:a16="http://schemas.microsoft.com/office/drawing/2014/main" id="{D62C9761-46E0-6E2C-C0D1-B0B837F01F1C}"/>
              </a:ext>
            </a:extLst>
          </p:cNvPr>
          <p:cNvSpPr txBox="1"/>
          <p:nvPr/>
        </p:nvSpPr>
        <p:spPr>
          <a:xfrm>
            <a:off x="3876261" y="4750904"/>
            <a:ext cx="5774273" cy="369332"/>
          </a:xfrm>
          <a:prstGeom prst="rect">
            <a:avLst/>
          </a:prstGeom>
          <a:noFill/>
        </p:spPr>
        <p:txBody>
          <a:bodyPr wrap="none" rtlCol="0">
            <a:spAutoFit/>
          </a:bodyPr>
          <a:lstStyle/>
          <a:p>
            <a:r>
              <a:rPr lang="it-IT" dirty="0"/>
              <a:t>Tratto dalle linee guida del Dr. Ferlini dell’</a:t>
            </a:r>
            <a:r>
              <a:rPr lang="it-IT" dirty="0" err="1"/>
              <a:t>Unep</a:t>
            </a:r>
            <a:r>
              <a:rPr lang="it-IT" dirty="0"/>
              <a:t> di Ravenna</a:t>
            </a:r>
          </a:p>
        </p:txBody>
      </p:sp>
    </p:spTree>
    <p:extLst>
      <p:ext uri="{BB962C8B-B14F-4D97-AF65-F5344CB8AC3E}">
        <p14:creationId xmlns:p14="http://schemas.microsoft.com/office/powerpoint/2010/main" val="3417721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0B9D82-AD64-47EB-AA56-F2005D375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7D21F67-77A0-4E4C-877A-44E07247E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3"/>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CD4034DE-14FA-4CF1-8E19-414FC341E3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p:nvSpPr>
          <p:cNvPr id="2" name="Titolo 1">
            <a:extLst>
              <a:ext uri="{FF2B5EF4-FFF2-40B4-BE49-F238E27FC236}">
                <a16:creationId xmlns:a16="http://schemas.microsoft.com/office/drawing/2014/main" id="{BE99F444-FCBD-B140-9C05-E443FA0805C4}"/>
              </a:ext>
            </a:extLst>
          </p:cNvPr>
          <p:cNvSpPr>
            <a:spLocks noGrp="1"/>
          </p:cNvSpPr>
          <p:nvPr>
            <p:ph type="title"/>
          </p:nvPr>
        </p:nvSpPr>
        <p:spPr>
          <a:xfrm>
            <a:off x="685801" y="643466"/>
            <a:ext cx="3351530" cy="4995333"/>
          </a:xfrm>
        </p:spPr>
        <p:txBody>
          <a:bodyPr rtlCol="0">
            <a:normAutofit/>
          </a:bodyPr>
          <a:lstStyle/>
          <a:p>
            <a:br>
              <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rPr>
            </a:br>
            <a:r>
              <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rPr>
              <a:t>Notifiche: </a:t>
            </a:r>
            <a:br>
              <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rPr>
            </a:br>
            <a:endPar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endParaRPr>
          </a:p>
        </p:txBody>
      </p:sp>
      <p:sp useBgFill="1">
        <p:nvSpPr>
          <p:cNvPr id="15" name="Rectangle 14">
            <a:extLst>
              <a:ext uri="{FF2B5EF4-FFF2-40B4-BE49-F238E27FC236}">
                <a16:creationId xmlns:a16="http://schemas.microsoft.com/office/drawing/2014/main" id="{CBF8EAAD-3470-4B18-9590-58F3F365F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E4FB3A7D-AEAD-14C3-5D13-93D89D77AB3A}"/>
              </a:ext>
            </a:extLst>
          </p:cNvPr>
          <p:cNvGraphicFramePr>
            <a:graphicFrameLocks noGrp="1"/>
          </p:cNvGraphicFramePr>
          <p:nvPr>
            <p:ph idx="1"/>
            <p:extLst>
              <p:ext uri="{D42A27DB-BD31-4B8C-83A1-F6EECF244321}">
                <p14:modId xmlns:p14="http://schemas.microsoft.com/office/powerpoint/2010/main" val="3182003214"/>
              </p:ext>
            </p:extLst>
          </p:nvPr>
        </p:nvGraphicFramePr>
        <p:xfrm>
          <a:off x="4857750" y="257175"/>
          <a:ext cx="6648449" cy="546470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14" name="Segnaposto contenuto 2">
            <a:extLst>
              <a:ext uri="{FF2B5EF4-FFF2-40B4-BE49-F238E27FC236}">
                <a16:creationId xmlns:a16="http://schemas.microsoft.com/office/drawing/2014/main" id="{32147FD3-B264-44E1-A066-4E8EAF558CF8}"/>
              </a:ext>
            </a:extLst>
          </p:cNvPr>
          <p:cNvGraphicFramePr>
            <a:graphicFrameLocks/>
          </p:cNvGraphicFramePr>
          <p:nvPr>
            <p:extLst>
              <p:ext uri="{D42A27DB-BD31-4B8C-83A1-F6EECF244321}">
                <p14:modId xmlns:p14="http://schemas.microsoft.com/office/powerpoint/2010/main" val="2927422688"/>
              </p:ext>
            </p:extLst>
          </p:nvPr>
        </p:nvGraphicFramePr>
        <p:xfrm>
          <a:off x="4857750" y="3269293"/>
          <a:ext cx="6648450" cy="2604989"/>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2913824905"/>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0B9D82-AD64-47EB-AA56-F2005D375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7D21F67-77A0-4E4C-877A-44E07247E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3"/>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CD4034DE-14FA-4CF1-8E19-414FC341E3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useBgFill="1">
        <p:nvSpPr>
          <p:cNvPr id="15" name="Rectangle 14">
            <a:extLst>
              <a:ext uri="{FF2B5EF4-FFF2-40B4-BE49-F238E27FC236}">
                <a16:creationId xmlns:a16="http://schemas.microsoft.com/office/drawing/2014/main" id="{CBF8EAAD-3470-4B18-9590-58F3F365F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46600CCB-103D-FD0C-FCA4-B6C2F9BF4653}"/>
              </a:ext>
            </a:extLst>
          </p:cNvPr>
          <p:cNvGraphicFramePr>
            <a:graphicFrameLocks noGrp="1"/>
          </p:cNvGraphicFramePr>
          <p:nvPr>
            <p:ph idx="1"/>
            <p:extLst>
              <p:ext uri="{D42A27DB-BD31-4B8C-83A1-F6EECF244321}">
                <p14:modId xmlns:p14="http://schemas.microsoft.com/office/powerpoint/2010/main" val="2191548478"/>
              </p:ext>
            </p:extLst>
          </p:nvPr>
        </p:nvGraphicFramePr>
        <p:xfrm>
          <a:off x="923926" y="203201"/>
          <a:ext cx="11064874" cy="641208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42939025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0B9D82-AD64-47EB-AA56-F2005D375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7D21F67-77A0-4E4C-877A-44E07247E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2"/>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CD4034DE-14FA-4CF1-8E19-414FC341E3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p:nvSpPr>
          <p:cNvPr id="2" name="Titolo 1">
            <a:extLst>
              <a:ext uri="{FF2B5EF4-FFF2-40B4-BE49-F238E27FC236}">
                <a16:creationId xmlns:a16="http://schemas.microsoft.com/office/drawing/2014/main" id="{44F263C3-691A-4B33-B16A-496746637FB0}"/>
              </a:ext>
            </a:extLst>
          </p:cNvPr>
          <p:cNvSpPr>
            <a:spLocks noGrp="1"/>
          </p:cNvSpPr>
          <p:nvPr>
            <p:ph type="title"/>
          </p:nvPr>
        </p:nvSpPr>
        <p:spPr>
          <a:xfrm>
            <a:off x="685801" y="643466"/>
            <a:ext cx="3351530" cy="4995333"/>
          </a:xfrm>
        </p:spPr>
        <p:txBody>
          <a:bodyPr>
            <a:normAutofit/>
          </a:bodyPr>
          <a:lstStyle/>
          <a:p>
            <a:r>
              <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rPr>
              <a:t>Esecuzioni:</a:t>
            </a:r>
          </a:p>
        </p:txBody>
      </p:sp>
      <p:sp useBgFill="1">
        <p:nvSpPr>
          <p:cNvPr id="15" name="Rectangle 14">
            <a:extLst>
              <a:ext uri="{FF2B5EF4-FFF2-40B4-BE49-F238E27FC236}">
                <a16:creationId xmlns:a16="http://schemas.microsoft.com/office/drawing/2014/main" id="{CBF8EAAD-3470-4B18-9590-58F3F365F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392288E0-75E7-10BE-2B82-FE44654A43A6}"/>
              </a:ext>
            </a:extLst>
          </p:cNvPr>
          <p:cNvGraphicFramePr>
            <a:graphicFrameLocks noGrp="1"/>
          </p:cNvGraphicFramePr>
          <p:nvPr>
            <p:ph idx="1"/>
            <p:extLst>
              <p:ext uri="{D42A27DB-BD31-4B8C-83A1-F6EECF244321}">
                <p14:modId xmlns:p14="http://schemas.microsoft.com/office/powerpoint/2010/main" val="3606630612"/>
              </p:ext>
            </p:extLst>
          </p:nvPr>
        </p:nvGraphicFramePr>
        <p:xfrm>
          <a:off x="4657471" y="100208"/>
          <a:ext cx="7380041" cy="65385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4663838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0B9D82-AD64-47EB-AA56-F2005D375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7D21F67-77A0-4E4C-877A-44E07247E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2"/>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CD4034DE-14FA-4CF1-8E19-414FC341E3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p:nvSpPr>
          <p:cNvPr id="2" name="Titolo 1">
            <a:extLst>
              <a:ext uri="{FF2B5EF4-FFF2-40B4-BE49-F238E27FC236}">
                <a16:creationId xmlns:a16="http://schemas.microsoft.com/office/drawing/2014/main" id="{44F263C3-691A-4B33-B16A-496746637FB0}"/>
              </a:ext>
            </a:extLst>
          </p:cNvPr>
          <p:cNvSpPr>
            <a:spLocks noGrp="1"/>
          </p:cNvSpPr>
          <p:nvPr>
            <p:ph type="title"/>
          </p:nvPr>
        </p:nvSpPr>
        <p:spPr>
          <a:xfrm>
            <a:off x="685801" y="643466"/>
            <a:ext cx="3351530" cy="4995333"/>
          </a:xfrm>
        </p:spPr>
        <p:txBody>
          <a:bodyPr>
            <a:normAutofit/>
          </a:bodyPr>
          <a:lstStyle/>
          <a:p>
            <a:r>
              <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rPr>
              <a:t>Esecuzioni:</a:t>
            </a:r>
          </a:p>
        </p:txBody>
      </p:sp>
      <p:sp useBgFill="1">
        <p:nvSpPr>
          <p:cNvPr id="15" name="Rectangle 14">
            <a:extLst>
              <a:ext uri="{FF2B5EF4-FFF2-40B4-BE49-F238E27FC236}">
                <a16:creationId xmlns:a16="http://schemas.microsoft.com/office/drawing/2014/main" id="{CBF8EAAD-3470-4B18-9590-58F3F365F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392288E0-75E7-10BE-2B82-FE44654A43A6}"/>
              </a:ext>
            </a:extLst>
          </p:cNvPr>
          <p:cNvGraphicFramePr>
            <a:graphicFrameLocks noGrp="1"/>
          </p:cNvGraphicFramePr>
          <p:nvPr>
            <p:ph idx="1"/>
            <p:extLst>
              <p:ext uri="{D42A27DB-BD31-4B8C-83A1-F6EECF244321}">
                <p14:modId xmlns:p14="http://schemas.microsoft.com/office/powerpoint/2010/main" val="2725452690"/>
              </p:ext>
            </p:extLst>
          </p:nvPr>
        </p:nvGraphicFramePr>
        <p:xfrm>
          <a:off x="4657471" y="-356992"/>
          <a:ext cx="7380041" cy="65385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3108233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0B9D82-AD64-47EB-AA56-F2005D375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7D21F67-77A0-4E4C-877A-44E07247E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2"/>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CD4034DE-14FA-4CF1-8E19-414FC341E3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p:nvSpPr>
          <p:cNvPr id="2" name="Titolo 1">
            <a:extLst>
              <a:ext uri="{FF2B5EF4-FFF2-40B4-BE49-F238E27FC236}">
                <a16:creationId xmlns:a16="http://schemas.microsoft.com/office/drawing/2014/main" id="{44F263C3-691A-4B33-B16A-496746637FB0}"/>
              </a:ext>
            </a:extLst>
          </p:cNvPr>
          <p:cNvSpPr>
            <a:spLocks noGrp="1"/>
          </p:cNvSpPr>
          <p:nvPr>
            <p:ph type="title"/>
          </p:nvPr>
        </p:nvSpPr>
        <p:spPr>
          <a:xfrm>
            <a:off x="685801" y="643466"/>
            <a:ext cx="3351530" cy="4995333"/>
          </a:xfrm>
        </p:spPr>
        <p:txBody>
          <a:bodyPr>
            <a:normAutofit/>
          </a:bodyPr>
          <a:lstStyle/>
          <a:p>
            <a:r>
              <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rPr>
              <a:t>Esecuzioni:</a:t>
            </a:r>
          </a:p>
        </p:txBody>
      </p:sp>
      <p:sp useBgFill="1">
        <p:nvSpPr>
          <p:cNvPr id="15" name="Rectangle 14">
            <a:extLst>
              <a:ext uri="{FF2B5EF4-FFF2-40B4-BE49-F238E27FC236}">
                <a16:creationId xmlns:a16="http://schemas.microsoft.com/office/drawing/2014/main" id="{CBF8EAAD-3470-4B18-9590-58F3F365F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392288E0-75E7-10BE-2B82-FE44654A43A6}"/>
              </a:ext>
            </a:extLst>
          </p:cNvPr>
          <p:cNvGraphicFramePr>
            <a:graphicFrameLocks noGrp="1"/>
          </p:cNvGraphicFramePr>
          <p:nvPr>
            <p:ph idx="1"/>
            <p:extLst>
              <p:ext uri="{D42A27DB-BD31-4B8C-83A1-F6EECF244321}">
                <p14:modId xmlns:p14="http://schemas.microsoft.com/office/powerpoint/2010/main" val="3798622204"/>
              </p:ext>
            </p:extLst>
          </p:nvPr>
        </p:nvGraphicFramePr>
        <p:xfrm>
          <a:off x="4657471" y="-356992"/>
          <a:ext cx="7380041" cy="65385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4994843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0B9D82-AD64-47EB-AA56-F2005D375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7D21F67-77A0-4E4C-877A-44E07247E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2"/>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CD4034DE-14FA-4CF1-8E19-414FC341E3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useBgFill="1">
        <p:nvSpPr>
          <p:cNvPr id="15" name="Rectangle 14">
            <a:extLst>
              <a:ext uri="{FF2B5EF4-FFF2-40B4-BE49-F238E27FC236}">
                <a16:creationId xmlns:a16="http://schemas.microsoft.com/office/drawing/2014/main" id="{CBF8EAAD-3470-4B18-9590-58F3F365F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Segnaposto contenuto 2">
            <a:extLst>
              <a:ext uri="{FF2B5EF4-FFF2-40B4-BE49-F238E27FC236}">
                <a16:creationId xmlns:a16="http://schemas.microsoft.com/office/drawing/2014/main" id="{5D950B90-34D1-D5C8-21FC-6A6DC827FE83}"/>
              </a:ext>
            </a:extLst>
          </p:cNvPr>
          <p:cNvGraphicFramePr>
            <a:graphicFrameLocks noGrp="1"/>
          </p:cNvGraphicFramePr>
          <p:nvPr>
            <p:ph idx="1"/>
            <p:extLst>
              <p:ext uri="{D42A27DB-BD31-4B8C-83A1-F6EECF244321}">
                <p14:modId xmlns:p14="http://schemas.microsoft.com/office/powerpoint/2010/main" val="523979119"/>
              </p:ext>
            </p:extLst>
          </p:nvPr>
        </p:nvGraphicFramePr>
        <p:xfrm>
          <a:off x="225229" y="198462"/>
          <a:ext cx="11968489" cy="572713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71373033"/>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0B9D82-AD64-47EB-AA56-F2005D3753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7D21F67-77A0-4E4C-877A-44E07247E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4654296" cy="6856214"/>
          </a:xfrm>
          <a:prstGeom prst="rect">
            <a:avLst/>
          </a:prstGeom>
          <a:blipFill dpi="0" rotWithShape="1">
            <a:blip r:embed="rId2"/>
            <a:srcRect/>
            <a:tile tx="0" ty="0" sx="100000" sy="100000" flip="none" algn="tl"/>
          </a:blip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CD4034DE-14FA-4CF1-8E19-414FC341E31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893"/>
          <a:stretch/>
        </p:blipFill>
        <p:spPr>
          <a:xfrm>
            <a:off x="0" y="0"/>
            <a:ext cx="4644770" cy="6856214"/>
          </a:xfrm>
          <a:prstGeom prst="rect">
            <a:avLst/>
          </a:prstGeom>
        </p:spPr>
      </p:pic>
      <p:sp>
        <p:nvSpPr>
          <p:cNvPr id="4" name="Titolo 1">
            <a:extLst>
              <a:ext uri="{FF2B5EF4-FFF2-40B4-BE49-F238E27FC236}">
                <a16:creationId xmlns:a16="http://schemas.microsoft.com/office/drawing/2014/main" id="{761C11CA-F707-4E3B-BDC1-6772643714F9}"/>
              </a:ext>
            </a:extLst>
          </p:cNvPr>
          <p:cNvSpPr>
            <a:spLocks noGrp="1"/>
          </p:cNvSpPr>
          <p:nvPr>
            <p:ph type="title"/>
          </p:nvPr>
        </p:nvSpPr>
        <p:spPr>
          <a:xfrm>
            <a:off x="662622" y="653406"/>
            <a:ext cx="3351530" cy="4995333"/>
          </a:xfrm>
        </p:spPr>
        <p:txBody>
          <a:bodyPr>
            <a:normAutofit/>
          </a:bodyPr>
          <a:lstStyle/>
          <a:p>
            <a:r>
              <a:rPr lang="it-IT" b="1" cap="none">
                <a:ln w="9525">
                  <a:solidFill>
                    <a:schemeClr val="bg1"/>
                  </a:solidFill>
                  <a:prstDash val="solid"/>
                </a:ln>
                <a:solidFill>
                  <a:srgbClr val="FFFFFF"/>
                </a:solidFill>
                <a:effectLst>
                  <a:outerShdw blurRad="12700" dist="38100" dir="2700000" algn="tl" rotWithShape="0">
                    <a:schemeClr val="bg1">
                      <a:lumMod val="50000"/>
                    </a:schemeClr>
                  </a:outerShdw>
                </a:effectLst>
              </a:rPr>
              <a:t>Pagamenti</a:t>
            </a:r>
          </a:p>
        </p:txBody>
      </p:sp>
      <p:sp useBgFill="1">
        <p:nvSpPr>
          <p:cNvPr id="16" name="Rectangle 15">
            <a:extLst>
              <a:ext uri="{FF2B5EF4-FFF2-40B4-BE49-F238E27FC236}">
                <a16:creationId xmlns:a16="http://schemas.microsoft.com/office/drawing/2014/main" id="{CBF8EAAD-3470-4B18-9590-58F3F365F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1120" y="-2"/>
            <a:ext cx="7537705" cy="68562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Segnaposto contenuto 2">
            <a:extLst>
              <a:ext uri="{FF2B5EF4-FFF2-40B4-BE49-F238E27FC236}">
                <a16:creationId xmlns:a16="http://schemas.microsoft.com/office/drawing/2014/main" id="{75CEA653-032F-3A96-5B31-2BF22204370B}"/>
              </a:ext>
            </a:extLst>
          </p:cNvPr>
          <p:cNvGraphicFramePr>
            <a:graphicFrameLocks noGrp="1"/>
          </p:cNvGraphicFramePr>
          <p:nvPr>
            <p:ph idx="1"/>
            <p:extLst>
              <p:ext uri="{D42A27DB-BD31-4B8C-83A1-F6EECF244321}">
                <p14:modId xmlns:p14="http://schemas.microsoft.com/office/powerpoint/2010/main" val="2875708444"/>
              </p:ext>
            </p:extLst>
          </p:nvPr>
        </p:nvGraphicFramePr>
        <p:xfrm>
          <a:off x="4676774" y="-1789"/>
          <a:ext cx="7637145" cy="657403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70213161"/>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e">
  <a:themeElements>
    <a:clrScheme name="Celestial">
      <a:dk1>
        <a:sysClr val="windowText" lastClr="000000"/>
      </a:dk1>
      <a:lt1>
        <a:sysClr val="window" lastClr="FFFFFF"/>
      </a:lt1>
      <a:dk2>
        <a:srgbClr val="3F296A"/>
      </a:dk2>
      <a:lt2>
        <a:srgbClr val="EBEBEB"/>
      </a:lt2>
      <a:accent1>
        <a:srgbClr val="E84574"/>
      </a:accent1>
      <a:accent2>
        <a:srgbClr val="798FF2"/>
      </a:accent2>
      <a:accent3>
        <a:srgbClr val="95C369"/>
      </a:accent3>
      <a:accent4>
        <a:srgbClr val="EE875A"/>
      </a:accent4>
      <a:accent5>
        <a:srgbClr val="C363E8"/>
      </a:accent5>
      <a:accent6>
        <a:srgbClr val="6AADC8"/>
      </a:accent6>
      <a:hlink>
        <a:srgbClr val="FE80C7"/>
      </a:hlink>
      <a:folHlink>
        <a:srgbClr val="FBA3EC"/>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61DDDE80-2DFA-4F2A-B66F-72059846BDA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A5C4C127C972B4F93AA3F43420897FC" ma:contentTypeVersion="15" ma:contentTypeDescription="Creare un nuovo documento." ma:contentTypeScope="" ma:versionID="e2bfbaa76325d98dc29d356c7b6db8a2">
  <xsd:schema xmlns:xsd="http://www.w3.org/2001/XMLSchema" xmlns:xs="http://www.w3.org/2001/XMLSchema" xmlns:p="http://schemas.microsoft.com/office/2006/metadata/properties" xmlns:ns3="56629bff-350a-4d24-8954-b91d3c7c14d7" xmlns:ns4="e9bcc31b-912e-4c78-95ce-02198c374543" targetNamespace="http://schemas.microsoft.com/office/2006/metadata/properties" ma:root="true" ma:fieldsID="3535a07b2c799572f45861b349ac7a6a" ns3:_="" ns4:_="">
    <xsd:import namespace="56629bff-350a-4d24-8954-b91d3c7c14d7"/>
    <xsd:import namespace="e9bcc31b-912e-4c78-95ce-02198c37454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LengthInSeconds" minOccurs="0"/>
                <xsd:element ref="ns4:MediaServiceAutoTags" minOccurs="0"/>
                <xsd:element ref="ns4:MediaServiceGenerationTime" minOccurs="0"/>
                <xsd:element ref="ns4:MediaServiceEventHashCode" minOccurs="0"/>
                <xsd:element ref="ns4:_activity" minOccurs="0"/>
                <xsd:element ref="ns4:MediaServiceObjectDetectorVersions" minOccurs="0"/>
                <xsd:element ref="ns4:MediaServiceOCR"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629bff-350a-4d24-8954-b91d3c7c14d7" elementFormDefault="qualified">
    <xsd:import namespace="http://schemas.microsoft.com/office/2006/documentManagement/types"/>
    <xsd:import namespace="http://schemas.microsoft.com/office/infopath/2007/PartnerControls"/>
    <xsd:element name="SharedWithUsers" ma:index="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internalName="SharedWithDetails" ma:readOnly="true">
      <xsd:simpleType>
        <xsd:restriction base="dms:Note">
          <xsd:maxLength value="255"/>
        </xsd:restriction>
      </xsd:simpleType>
    </xsd:element>
    <xsd:element name="SharingHintHash" ma:index="10" nillable="true" ma:displayName="Hash suggerimento condivisione"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9bcc31b-912e-4c78-95ce-02198c37454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e9bcc31b-912e-4c78-95ce-02198c37454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55502E1-43AF-4631-8925-8D83380884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629bff-350a-4d24-8954-b91d3c7c14d7"/>
    <ds:schemaRef ds:uri="e9bcc31b-912e-4c78-95ce-02198c3745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5274BF-C111-4B7A-8D90-F7666D37C131}">
  <ds:schemaRefs>
    <ds:schemaRef ds:uri="http://purl.org/dc/terms/"/>
    <ds:schemaRef ds:uri="http://schemas.microsoft.com/office/2006/documentManagement/types"/>
    <ds:schemaRef ds:uri="56629bff-350a-4d24-8954-b91d3c7c14d7"/>
    <ds:schemaRef ds:uri="http://schemas.openxmlformats.org/package/2006/metadata/core-properties"/>
    <ds:schemaRef ds:uri="http://purl.org/dc/elements/1.1/"/>
    <ds:schemaRef ds:uri="http://schemas.microsoft.com/office/infopath/2007/PartnerControls"/>
    <ds:schemaRef ds:uri="e9bcc31b-912e-4c78-95ce-02198c374543"/>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0F1DF1E-36E3-406C-8CF7-DB13BB6470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TM03457452[[fn=Celestiale]]</Template>
  <TotalTime>0</TotalTime>
  <Words>776</Words>
  <Application>Microsoft Macintosh PowerPoint</Application>
  <PresentationFormat>Widescreen</PresentationFormat>
  <Paragraphs>28</Paragraphs>
  <Slides>8</Slides>
  <Notes>3</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Celestiale</vt:lpstr>
      <vt:lpstr>CORRETTIVI DEPOSITI TELEMATICI</vt:lpstr>
      <vt:lpstr> Notifiche:  </vt:lpstr>
      <vt:lpstr>Presentazione standard di PowerPoint</vt:lpstr>
      <vt:lpstr>Esecuzioni:</vt:lpstr>
      <vt:lpstr>Esecuzioni:</vt:lpstr>
      <vt:lpstr>Esecuzioni:</vt:lpstr>
      <vt:lpstr>Presentazione standard di PowerPoint</vt:lpstr>
      <vt:lpstr>Pagamenti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CORRETTIVI DEPOSITI TELEMATICI</dc:title>
  <dc:creator/>
  <cp:lastModifiedBy/>
  <cp:revision>5</cp:revision>
  <dcterms:created xsi:type="dcterms:W3CDTF">2024-04-05T16:07:48Z</dcterms:created>
  <dcterms:modified xsi:type="dcterms:W3CDTF">2024-04-10T18:31:54Z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0x010100DA5C4C127C972B4F93AA3F43420897FC</vt:lpwstr>
  </property>
</Properties>
</file>